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70" r:id="rId6"/>
    <p:sldId id="267" r:id="rId7"/>
    <p:sldId id="273" r:id="rId8"/>
    <p:sldId id="274" r:id="rId9"/>
    <p:sldId id="268" r:id="rId10"/>
    <p:sldId id="313" r:id="rId11"/>
    <p:sldId id="314" r:id="rId12"/>
    <p:sldId id="315" r:id="rId13"/>
    <p:sldId id="316" r:id="rId14"/>
    <p:sldId id="282" r:id="rId15"/>
    <p:sldId id="263" r:id="rId16"/>
    <p:sldId id="276" r:id="rId17"/>
    <p:sldId id="271" r:id="rId18"/>
  </p:sldIdLst>
  <p:sldSz cx="9144000" cy="5143500" type="screen16x9"/>
  <p:notesSz cx="6858000" cy="9144000"/>
  <p:embeddedFontLst>
    <p:embeddedFont>
      <p:font typeface="Delius Swash Caps" panose="020B0604020202020204" charset="0"/>
      <p:regular r:id="rId20"/>
    </p:embeddedFont>
    <p:embeddedFont>
      <p:font typeface="Electrolize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VT323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72B5E6-511F-4760-AA69-404696536423}">
  <a:tblStyle styleId="{5272B5E6-511F-4760-AA69-4046965364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1b3ff88d7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1b3ff88d7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71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1b3ff88d7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1b3ff88d7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19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1b3ff88d7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1b3ff88d7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5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1b3ff88d7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1b3ff88d7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03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11b3ff88d7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11b3ff88d7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1b3ff88d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11b3ff88d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1b3ff88d7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1b3ff88d7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1b3ff88d7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1b3ff88d7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251accdbe5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1251accdbe5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251accdbe5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1251accdbe5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251accdbe5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251accdbe5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1b3ff88d7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1b3ff88d7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1b3ff88d7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11b3ff88d7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1b3ff88d7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11b3ff88d7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1b3ff88d7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11b3ff88d7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1b3ff88d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1b3ff88d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03350" y="223823"/>
            <a:ext cx="8337300" cy="469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1111">
            <a:off x="782750" y="928650"/>
            <a:ext cx="37131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VT323"/>
                <a:ea typeface="VT323"/>
                <a:cs typeface="VT323"/>
                <a:sym typeface="VT32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273">
            <a:off x="720350" y="3687299"/>
            <a:ext cx="37755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4710875" y="532675"/>
            <a:ext cx="0" cy="407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408097" y="4613961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3098640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6326087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4588452" y="4657726"/>
            <a:ext cx="247934" cy="217848"/>
            <a:chOff x="898875" y="244725"/>
            <a:chExt cx="481800" cy="423500"/>
          </a:xfrm>
        </p:grpSpPr>
        <p:sp>
          <p:nvSpPr>
            <p:cNvPr id="17" name="Google Shape;17;p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3356677" y="4657726"/>
            <a:ext cx="247934" cy="217848"/>
            <a:chOff x="898875" y="244725"/>
            <a:chExt cx="481800" cy="423500"/>
          </a:xfrm>
        </p:grpSpPr>
        <p:sp>
          <p:nvSpPr>
            <p:cNvPr id="24" name="Google Shape;24;p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820227" y="4657726"/>
            <a:ext cx="247934" cy="217848"/>
            <a:chOff x="898875" y="244725"/>
            <a:chExt cx="481800" cy="423500"/>
          </a:xfrm>
        </p:grpSpPr>
        <p:sp>
          <p:nvSpPr>
            <p:cNvPr id="31" name="Google Shape;31;p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37" name="Google Shape;37;p2"/>
          <p:cNvCxnSpPr/>
          <p:nvPr/>
        </p:nvCxnSpPr>
        <p:spPr>
          <a:xfrm>
            <a:off x="862828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38;p2"/>
          <p:cNvGrpSpPr/>
          <p:nvPr/>
        </p:nvGrpSpPr>
        <p:grpSpPr>
          <a:xfrm>
            <a:off x="513883" y="4657726"/>
            <a:ext cx="247934" cy="217848"/>
            <a:chOff x="898875" y="244725"/>
            <a:chExt cx="481800" cy="423500"/>
          </a:xfrm>
        </p:grpSpPr>
        <p:sp>
          <p:nvSpPr>
            <p:cNvPr id="39" name="Google Shape;39;p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8382183" y="4657726"/>
            <a:ext cx="247934" cy="217848"/>
            <a:chOff x="898875" y="244725"/>
            <a:chExt cx="481800" cy="423500"/>
          </a:xfrm>
        </p:grpSpPr>
        <p:sp>
          <p:nvSpPr>
            <p:cNvPr id="46" name="Google Shape;46;p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52" name="Google Shape;52;p2"/>
          <p:cNvCxnSpPr/>
          <p:nvPr/>
        </p:nvCxnSpPr>
        <p:spPr>
          <a:xfrm>
            <a:off x="8263184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2"/>
          <p:cNvCxnSpPr/>
          <p:nvPr/>
        </p:nvCxnSpPr>
        <p:spPr>
          <a:xfrm>
            <a:off x="408112" y="531910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2"/>
          <p:cNvCxnSpPr/>
          <p:nvPr/>
        </p:nvCxnSpPr>
        <p:spPr>
          <a:xfrm>
            <a:off x="207280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2"/>
          <p:cNvCxnSpPr/>
          <p:nvPr/>
        </p:nvCxnSpPr>
        <p:spPr>
          <a:xfrm>
            <a:off x="5406725" y="22509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2"/>
          <p:cNvCxnSpPr/>
          <p:nvPr/>
        </p:nvCxnSpPr>
        <p:spPr>
          <a:xfrm>
            <a:off x="373976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2"/>
          <p:cNvCxnSpPr/>
          <p:nvPr/>
        </p:nvCxnSpPr>
        <p:spPr>
          <a:xfrm>
            <a:off x="7073685" y="22644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">
    <p:bg>
      <p:bgPr>
        <a:solidFill>
          <a:schemeClr val="lt2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21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sp>
          <p:nvSpPr>
            <p:cNvPr id="1012" name="Google Shape;1012;p21"/>
            <p:cNvSpPr/>
            <p:nvPr/>
          </p:nvSpPr>
          <p:spPr>
            <a:xfrm>
              <a:off x="403350" y="223823"/>
              <a:ext cx="8337300" cy="469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3" name="Google Shape;1013;p21"/>
            <p:cNvCxnSpPr/>
            <p:nvPr/>
          </p:nvCxnSpPr>
          <p:spPr>
            <a:xfrm>
              <a:off x="408097" y="4613961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14" name="Google Shape;1014;p21"/>
            <p:cNvGrpSpPr/>
            <p:nvPr/>
          </p:nvGrpSpPr>
          <p:grpSpPr>
            <a:xfrm>
              <a:off x="1540459" y="4657726"/>
              <a:ext cx="247934" cy="217848"/>
              <a:chOff x="898875" y="244725"/>
              <a:chExt cx="481800" cy="423500"/>
            </a:xfrm>
          </p:grpSpPr>
          <p:sp>
            <p:nvSpPr>
              <p:cNvPr id="1015" name="Google Shape;1015;p21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021" name="Google Shape;1021;p21"/>
            <p:cNvGrpSpPr/>
            <p:nvPr/>
          </p:nvGrpSpPr>
          <p:grpSpPr>
            <a:xfrm>
              <a:off x="2772234" y="4657726"/>
              <a:ext cx="247934" cy="217848"/>
              <a:chOff x="898875" y="244725"/>
              <a:chExt cx="481800" cy="423500"/>
            </a:xfrm>
          </p:grpSpPr>
          <p:sp>
            <p:nvSpPr>
              <p:cNvPr id="1022" name="Google Shape;1022;p21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5" name="Google Shape;1025;p21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6" name="Google Shape;1026;p21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27" name="Google Shape;1027;p21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028" name="Google Shape;1028;p21"/>
            <p:cNvCxnSpPr/>
            <p:nvPr/>
          </p:nvCxnSpPr>
          <p:spPr>
            <a:xfrm>
              <a:off x="3236425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21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21"/>
            <p:cNvCxnSpPr/>
            <p:nvPr/>
          </p:nvCxnSpPr>
          <p:spPr>
            <a:xfrm>
              <a:off x="207280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21"/>
            <p:cNvCxnSpPr/>
            <p:nvPr/>
          </p:nvCxnSpPr>
          <p:spPr>
            <a:xfrm>
              <a:off x="5406725" y="22509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1"/>
            <p:cNvCxnSpPr/>
            <p:nvPr/>
          </p:nvCxnSpPr>
          <p:spPr>
            <a:xfrm>
              <a:off x="373976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1"/>
            <p:cNvCxnSpPr/>
            <p:nvPr/>
          </p:nvCxnSpPr>
          <p:spPr>
            <a:xfrm>
              <a:off x="7073685" y="22644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34" name="Google Shape;1034;p21"/>
            <p:cNvGrpSpPr/>
            <p:nvPr/>
          </p:nvGrpSpPr>
          <p:grpSpPr>
            <a:xfrm>
              <a:off x="4448059" y="4657726"/>
              <a:ext cx="247934" cy="217848"/>
              <a:chOff x="898875" y="244725"/>
              <a:chExt cx="481800" cy="423500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041" name="Google Shape;1041;p21"/>
            <p:cNvGrpSpPr/>
            <p:nvPr/>
          </p:nvGrpSpPr>
          <p:grpSpPr>
            <a:xfrm>
              <a:off x="6149584" y="4657726"/>
              <a:ext cx="247934" cy="217848"/>
              <a:chOff x="898875" y="244725"/>
              <a:chExt cx="481800" cy="423500"/>
            </a:xfrm>
          </p:grpSpPr>
          <p:sp>
            <p:nvSpPr>
              <p:cNvPr id="1042" name="Google Shape;1042;p21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048" name="Google Shape;1048;p21"/>
            <p:cNvGrpSpPr/>
            <p:nvPr/>
          </p:nvGrpSpPr>
          <p:grpSpPr>
            <a:xfrm>
              <a:off x="7355659" y="4657726"/>
              <a:ext cx="247934" cy="217848"/>
              <a:chOff x="898875" y="244725"/>
              <a:chExt cx="481800" cy="423500"/>
            </a:xfrm>
          </p:grpSpPr>
          <p:sp>
            <p:nvSpPr>
              <p:cNvPr id="1049" name="Google Shape;1049;p21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055" name="Google Shape;1055;p21"/>
            <p:cNvCxnSpPr/>
            <p:nvPr/>
          </p:nvCxnSpPr>
          <p:spPr>
            <a:xfrm>
              <a:off x="5907575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6" name="Google Shape;1056;p21"/>
          <p:cNvSpPr txBox="1">
            <a:spLocks noGrp="1"/>
          </p:cNvSpPr>
          <p:nvPr>
            <p:ph type="subTitle" idx="1"/>
          </p:nvPr>
        </p:nvSpPr>
        <p:spPr>
          <a:xfrm>
            <a:off x="740287" y="2546925"/>
            <a:ext cx="31155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1"/>
          <p:cNvSpPr txBox="1">
            <a:spLocks noGrp="1"/>
          </p:cNvSpPr>
          <p:nvPr>
            <p:ph type="title"/>
          </p:nvPr>
        </p:nvSpPr>
        <p:spPr>
          <a:xfrm>
            <a:off x="2143987" y="1124750"/>
            <a:ext cx="17118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2"/>
        </a:solidFill>
        <a:effectLst/>
      </p:bgPr>
    </p:bg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3"/>
          <p:cNvGrpSpPr/>
          <p:nvPr/>
        </p:nvGrpSpPr>
        <p:grpSpPr>
          <a:xfrm>
            <a:off x="390450" y="223823"/>
            <a:ext cx="8354962" cy="4695900"/>
            <a:chOff x="390450" y="223823"/>
            <a:chExt cx="8354962" cy="4695900"/>
          </a:xfrm>
        </p:grpSpPr>
        <p:cxnSp>
          <p:nvCxnSpPr>
            <p:cNvPr id="1110" name="Google Shape;1110;p23"/>
            <p:cNvCxnSpPr/>
            <p:nvPr/>
          </p:nvCxnSpPr>
          <p:spPr>
            <a:xfrm>
              <a:off x="390450" y="1321000"/>
              <a:ext cx="834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11" name="Google Shape;1111;p23"/>
            <p:cNvGrpSpPr/>
            <p:nvPr/>
          </p:nvGrpSpPr>
          <p:grpSpPr>
            <a:xfrm>
              <a:off x="403350" y="223823"/>
              <a:ext cx="8342062" cy="4695900"/>
              <a:chOff x="403350" y="223823"/>
              <a:chExt cx="8342062" cy="4695900"/>
            </a:xfrm>
          </p:grpSpPr>
          <p:sp>
            <p:nvSpPr>
              <p:cNvPr id="1112" name="Google Shape;1112;p23"/>
              <p:cNvSpPr/>
              <p:nvPr/>
            </p:nvSpPr>
            <p:spPr>
              <a:xfrm>
                <a:off x="403350" y="223823"/>
                <a:ext cx="8337300" cy="46959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3" name="Google Shape;1113;p23"/>
              <p:cNvCxnSpPr/>
              <p:nvPr/>
            </p:nvCxnSpPr>
            <p:spPr>
              <a:xfrm>
                <a:off x="408112" y="531910"/>
                <a:ext cx="8337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23"/>
              <p:cNvCxnSpPr/>
              <p:nvPr/>
            </p:nvCxnSpPr>
            <p:spPr>
              <a:xfrm>
                <a:off x="408097" y="4613961"/>
                <a:ext cx="8337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5" name="Google Shape;1115;p23"/>
              <p:cNvCxnSpPr/>
              <p:nvPr/>
            </p:nvCxnSpPr>
            <p:spPr>
              <a:xfrm>
                <a:off x="207280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6" name="Google Shape;1116;p23"/>
              <p:cNvCxnSpPr/>
              <p:nvPr/>
            </p:nvCxnSpPr>
            <p:spPr>
              <a:xfrm>
                <a:off x="5406725" y="22509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23"/>
              <p:cNvCxnSpPr/>
              <p:nvPr/>
            </p:nvCxnSpPr>
            <p:spPr>
              <a:xfrm>
                <a:off x="373976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23"/>
              <p:cNvCxnSpPr/>
              <p:nvPr/>
            </p:nvCxnSpPr>
            <p:spPr>
              <a:xfrm>
                <a:off x="7073685" y="22644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23"/>
              <p:cNvCxnSpPr/>
              <p:nvPr/>
            </p:nvCxnSpPr>
            <p:spPr>
              <a:xfrm>
                <a:off x="3605977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23"/>
              <p:cNvCxnSpPr/>
              <p:nvPr/>
            </p:nvCxnSpPr>
            <p:spPr>
              <a:xfrm>
                <a:off x="5538023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121" name="Google Shape;1121;p23"/>
              <p:cNvGrpSpPr/>
              <p:nvPr/>
            </p:nvGrpSpPr>
            <p:grpSpPr>
              <a:xfrm>
                <a:off x="7112695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22" name="Google Shape;1122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23" name="Google Shape;1123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24" name="Google Shape;1124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25" name="Google Shape;1125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26" name="Google Shape;1126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27" name="Google Shape;1127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128" name="Google Shape;1128;p23"/>
              <p:cNvGrpSpPr/>
              <p:nvPr/>
            </p:nvGrpSpPr>
            <p:grpSpPr>
              <a:xfrm>
                <a:off x="5880920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29" name="Google Shape;1129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0" name="Google Shape;1130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2" name="Google Shape;1132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3" name="Google Shape;1133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4" name="Google Shape;1134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135" name="Google Shape;1135;p23"/>
              <p:cNvGrpSpPr/>
              <p:nvPr/>
            </p:nvGrpSpPr>
            <p:grpSpPr>
              <a:xfrm>
                <a:off x="8344470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36" name="Google Shape;1136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7" name="Google Shape;1137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8" name="Google Shape;1138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39" name="Google Shape;1139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0" name="Google Shape;1140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1" name="Google Shape;1141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142" name="Google Shape;1142;p23"/>
              <p:cNvGrpSpPr/>
              <p:nvPr/>
            </p:nvGrpSpPr>
            <p:grpSpPr>
              <a:xfrm>
                <a:off x="1783370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43" name="Google Shape;1143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4" name="Google Shape;1144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5" name="Google Shape;1145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6" name="Google Shape;1146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7" name="Google Shape;1147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48" name="Google Shape;1148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149" name="Google Shape;1149;p23"/>
              <p:cNvGrpSpPr/>
              <p:nvPr/>
            </p:nvGrpSpPr>
            <p:grpSpPr>
              <a:xfrm>
                <a:off x="551595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50" name="Google Shape;1150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1" name="Google Shape;1151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2" name="Google Shape;1152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3" name="Google Shape;1153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4" name="Google Shape;1154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5" name="Google Shape;1155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156" name="Google Shape;1156;p23"/>
              <p:cNvGrpSpPr/>
              <p:nvPr/>
            </p:nvGrpSpPr>
            <p:grpSpPr>
              <a:xfrm>
                <a:off x="3015145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157" name="Google Shape;1157;p23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8" name="Google Shape;1158;p23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59" name="Google Shape;1159;p23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60" name="Google Shape;1160;p23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61" name="Google Shape;1161;p23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62" name="Google Shape;1162;p23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sp>
        <p:nvSpPr>
          <p:cNvPr id="1163" name="Google Shape;1163;p23"/>
          <p:cNvSpPr txBox="1">
            <a:spLocks noGrp="1"/>
          </p:cNvSpPr>
          <p:nvPr>
            <p:ph type="subTitle" idx="1"/>
          </p:nvPr>
        </p:nvSpPr>
        <p:spPr>
          <a:xfrm>
            <a:off x="3406656" y="3053049"/>
            <a:ext cx="23307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4" name="Google Shape;1164;p23"/>
          <p:cNvSpPr txBox="1">
            <a:spLocks noGrp="1"/>
          </p:cNvSpPr>
          <p:nvPr>
            <p:ph type="subTitle" idx="2"/>
          </p:nvPr>
        </p:nvSpPr>
        <p:spPr>
          <a:xfrm>
            <a:off x="5946725" y="3053049"/>
            <a:ext cx="23307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5" name="Google Shape;1165;p23"/>
          <p:cNvSpPr txBox="1">
            <a:spLocks noGrp="1"/>
          </p:cNvSpPr>
          <p:nvPr>
            <p:ph type="subTitle" idx="3"/>
          </p:nvPr>
        </p:nvSpPr>
        <p:spPr>
          <a:xfrm>
            <a:off x="5946725" y="25999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66" name="Google Shape;1166;p23"/>
          <p:cNvSpPr txBox="1">
            <a:spLocks noGrp="1"/>
          </p:cNvSpPr>
          <p:nvPr>
            <p:ph type="subTitle" idx="4"/>
          </p:nvPr>
        </p:nvSpPr>
        <p:spPr>
          <a:xfrm>
            <a:off x="866575" y="3053049"/>
            <a:ext cx="23307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7" name="Google Shape;1167;p23"/>
          <p:cNvSpPr txBox="1">
            <a:spLocks noGrp="1"/>
          </p:cNvSpPr>
          <p:nvPr>
            <p:ph type="subTitle" idx="5"/>
          </p:nvPr>
        </p:nvSpPr>
        <p:spPr>
          <a:xfrm>
            <a:off x="866575" y="25999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68" name="Google Shape;1168;p23"/>
          <p:cNvSpPr txBox="1">
            <a:spLocks noGrp="1"/>
          </p:cNvSpPr>
          <p:nvPr>
            <p:ph type="subTitle" idx="6"/>
          </p:nvPr>
        </p:nvSpPr>
        <p:spPr>
          <a:xfrm>
            <a:off x="3406656" y="25999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69" name="Google Shape;1169;p23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4">
    <p:bg>
      <p:bgPr>
        <a:solidFill>
          <a:schemeClr val="lt2"/>
        </a:solidFill>
        <a:effectLst/>
      </p:bgPr>
    </p:bg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Google Shape;1501;p29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grpSp>
          <p:nvGrpSpPr>
            <p:cNvPr id="1502" name="Google Shape;1502;p29"/>
            <p:cNvGrpSpPr/>
            <p:nvPr/>
          </p:nvGrpSpPr>
          <p:grpSpPr>
            <a:xfrm>
              <a:off x="403350" y="223823"/>
              <a:ext cx="8342047" cy="4695900"/>
              <a:chOff x="403350" y="223823"/>
              <a:chExt cx="8342047" cy="4695900"/>
            </a:xfrm>
          </p:grpSpPr>
          <p:sp>
            <p:nvSpPr>
              <p:cNvPr id="1503" name="Google Shape;1503;p29"/>
              <p:cNvSpPr/>
              <p:nvPr/>
            </p:nvSpPr>
            <p:spPr>
              <a:xfrm>
                <a:off x="403350" y="223823"/>
                <a:ext cx="8337300" cy="46959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4" name="Google Shape;1504;p29"/>
              <p:cNvCxnSpPr/>
              <p:nvPr/>
            </p:nvCxnSpPr>
            <p:spPr>
              <a:xfrm>
                <a:off x="408097" y="4613961"/>
                <a:ext cx="8337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5" name="Google Shape;1505;p29"/>
              <p:cNvCxnSpPr/>
              <p:nvPr/>
            </p:nvCxnSpPr>
            <p:spPr>
              <a:xfrm>
                <a:off x="3098640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6" name="Google Shape;1506;p29"/>
              <p:cNvCxnSpPr/>
              <p:nvPr/>
            </p:nvCxnSpPr>
            <p:spPr>
              <a:xfrm>
                <a:off x="6326087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07" name="Google Shape;1507;p29"/>
              <p:cNvGrpSpPr/>
              <p:nvPr/>
            </p:nvGrpSpPr>
            <p:grpSpPr>
              <a:xfrm>
                <a:off x="4588452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508" name="Google Shape;1508;p29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09" name="Google Shape;1509;p29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0" name="Google Shape;1510;p29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1" name="Google Shape;1511;p29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2" name="Google Shape;1512;p29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3" name="Google Shape;1513;p29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14" name="Google Shape;1514;p29"/>
              <p:cNvGrpSpPr/>
              <p:nvPr/>
            </p:nvGrpSpPr>
            <p:grpSpPr>
              <a:xfrm>
                <a:off x="335667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515" name="Google Shape;1515;p29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8" name="Google Shape;1518;p29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9" name="Google Shape;1519;p29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21" name="Google Shape;1521;p29"/>
              <p:cNvGrpSpPr/>
              <p:nvPr/>
            </p:nvGrpSpPr>
            <p:grpSpPr>
              <a:xfrm>
                <a:off x="582022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522" name="Google Shape;1522;p29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27" name="Google Shape;1527;p29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1528" name="Google Shape;1528;p29"/>
              <p:cNvCxnSpPr/>
              <p:nvPr/>
            </p:nvCxnSpPr>
            <p:spPr>
              <a:xfrm>
                <a:off x="862828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29" name="Google Shape;1529;p29"/>
              <p:cNvGrpSpPr/>
              <p:nvPr/>
            </p:nvGrpSpPr>
            <p:grpSpPr>
              <a:xfrm>
                <a:off x="5138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530" name="Google Shape;1530;p29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1" name="Google Shape;1531;p29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2" name="Google Shape;1532;p29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3" name="Google Shape;1533;p29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4" name="Google Shape;1534;p29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5" name="Google Shape;1535;p29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536" name="Google Shape;1536;p29"/>
              <p:cNvGrpSpPr/>
              <p:nvPr/>
            </p:nvGrpSpPr>
            <p:grpSpPr>
              <a:xfrm>
                <a:off x="83821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1537" name="Google Shape;1537;p29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8" name="Google Shape;1538;p29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39" name="Google Shape;1539;p29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1543" name="Google Shape;1543;p29"/>
              <p:cNvCxnSpPr/>
              <p:nvPr/>
            </p:nvCxnSpPr>
            <p:spPr>
              <a:xfrm>
                <a:off x="8263184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29"/>
              <p:cNvCxnSpPr/>
              <p:nvPr/>
            </p:nvCxnSpPr>
            <p:spPr>
              <a:xfrm>
                <a:off x="207280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29"/>
              <p:cNvCxnSpPr/>
              <p:nvPr/>
            </p:nvCxnSpPr>
            <p:spPr>
              <a:xfrm>
                <a:off x="5406725" y="22509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29"/>
              <p:cNvCxnSpPr/>
              <p:nvPr/>
            </p:nvCxnSpPr>
            <p:spPr>
              <a:xfrm>
                <a:off x="373976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29"/>
              <p:cNvCxnSpPr/>
              <p:nvPr/>
            </p:nvCxnSpPr>
            <p:spPr>
              <a:xfrm>
                <a:off x="7073685" y="22644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48" name="Google Shape;1548;p29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9" name="Google Shape;1549;p29"/>
          <p:cNvSpPr txBox="1">
            <a:spLocks noGrp="1"/>
          </p:cNvSpPr>
          <p:nvPr>
            <p:ph type="title" hasCustomPrompt="1"/>
          </p:nvPr>
        </p:nvSpPr>
        <p:spPr>
          <a:xfrm>
            <a:off x="5865990" y="3054153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0" name="Google Shape;1550;p29"/>
          <p:cNvSpPr txBox="1">
            <a:spLocks noGrp="1"/>
          </p:cNvSpPr>
          <p:nvPr>
            <p:ph type="subTitle" idx="1"/>
          </p:nvPr>
        </p:nvSpPr>
        <p:spPr>
          <a:xfrm>
            <a:off x="5976240" y="36001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29"/>
          <p:cNvSpPr txBox="1">
            <a:spLocks noGrp="1"/>
          </p:cNvSpPr>
          <p:nvPr>
            <p:ph type="title" idx="2" hasCustomPrompt="1"/>
          </p:nvPr>
        </p:nvSpPr>
        <p:spPr>
          <a:xfrm>
            <a:off x="756500" y="3054153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2" name="Google Shape;1552;p29"/>
          <p:cNvSpPr txBox="1">
            <a:spLocks noGrp="1"/>
          </p:cNvSpPr>
          <p:nvPr>
            <p:ph type="subTitle" idx="3"/>
          </p:nvPr>
        </p:nvSpPr>
        <p:spPr>
          <a:xfrm>
            <a:off x="855800" y="3600125"/>
            <a:ext cx="23229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29"/>
          <p:cNvSpPr txBox="1">
            <a:spLocks noGrp="1"/>
          </p:cNvSpPr>
          <p:nvPr>
            <p:ph type="title" idx="4" hasCustomPrompt="1"/>
          </p:nvPr>
        </p:nvSpPr>
        <p:spPr>
          <a:xfrm>
            <a:off x="3311250" y="3054153"/>
            <a:ext cx="2521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4" name="Google Shape;1554;p29"/>
          <p:cNvSpPr txBox="1">
            <a:spLocks noGrp="1"/>
          </p:cNvSpPr>
          <p:nvPr>
            <p:ph type="subTitle" idx="5"/>
          </p:nvPr>
        </p:nvSpPr>
        <p:spPr>
          <a:xfrm>
            <a:off x="3421500" y="36001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29"/>
          <p:cNvSpPr txBox="1">
            <a:spLocks noGrp="1"/>
          </p:cNvSpPr>
          <p:nvPr>
            <p:ph type="title" idx="6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556" name="Google Shape;1556;p29"/>
          <p:cNvCxnSpPr/>
          <p:nvPr/>
        </p:nvCxnSpPr>
        <p:spPr>
          <a:xfrm>
            <a:off x="403050" y="1369275"/>
            <a:ext cx="833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7" name="Google Shape;1557;p29"/>
          <p:cNvCxnSpPr/>
          <p:nvPr/>
        </p:nvCxnSpPr>
        <p:spPr>
          <a:xfrm>
            <a:off x="403050" y="4264600"/>
            <a:ext cx="833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1"/>
          <p:cNvSpPr/>
          <p:nvPr/>
        </p:nvSpPr>
        <p:spPr>
          <a:xfrm>
            <a:off x="403350" y="223823"/>
            <a:ext cx="8337300" cy="469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1" name="Google Shape;1611;p31"/>
          <p:cNvCxnSpPr/>
          <p:nvPr/>
        </p:nvCxnSpPr>
        <p:spPr>
          <a:xfrm>
            <a:off x="408097" y="4613961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31"/>
          <p:cNvCxnSpPr/>
          <p:nvPr/>
        </p:nvCxnSpPr>
        <p:spPr>
          <a:xfrm>
            <a:off x="3098640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31"/>
          <p:cNvCxnSpPr/>
          <p:nvPr/>
        </p:nvCxnSpPr>
        <p:spPr>
          <a:xfrm>
            <a:off x="6326087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4" name="Google Shape;1614;p31"/>
          <p:cNvGrpSpPr/>
          <p:nvPr/>
        </p:nvGrpSpPr>
        <p:grpSpPr>
          <a:xfrm>
            <a:off x="4588452" y="4657726"/>
            <a:ext cx="247934" cy="217848"/>
            <a:chOff x="898875" y="244725"/>
            <a:chExt cx="481800" cy="423500"/>
          </a:xfrm>
        </p:grpSpPr>
        <p:sp>
          <p:nvSpPr>
            <p:cNvPr id="1615" name="Google Shape;1615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621" name="Google Shape;1621;p31"/>
          <p:cNvGrpSpPr/>
          <p:nvPr/>
        </p:nvGrpSpPr>
        <p:grpSpPr>
          <a:xfrm>
            <a:off x="3356677" y="4657726"/>
            <a:ext cx="247934" cy="217848"/>
            <a:chOff x="898875" y="244725"/>
            <a:chExt cx="481800" cy="423500"/>
          </a:xfrm>
        </p:grpSpPr>
        <p:sp>
          <p:nvSpPr>
            <p:cNvPr id="1622" name="Google Shape;1622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628" name="Google Shape;1628;p31"/>
          <p:cNvGrpSpPr/>
          <p:nvPr/>
        </p:nvGrpSpPr>
        <p:grpSpPr>
          <a:xfrm>
            <a:off x="5820227" y="4657726"/>
            <a:ext cx="247934" cy="217848"/>
            <a:chOff x="898875" y="244725"/>
            <a:chExt cx="481800" cy="423500"/>
          </a:xfrm>
        </p:grpSpPr>
        <p:sp>
          <p:nvSpPr>
            <p:cNvPr id="1629" name="Google Shape;1629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1635" name="Google Shape;1635;p31"/>
          <p:cNvCxnSpPr/>
          <p:nvPr/>
        </p:nvCxnSpPr>
        <p:spPr>
          <a:xfrm>
            <a:off x="862828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36" name="Google Shape;1636;p31"/>
          <p:cNvGrpSpPr/>
          <p:nvPr/>
        </p:nvGrpSpPr>
        <p:grpSpPr>
          <a:xfrm>
            <a:off x="513883" y="4657726"/>
            <a:ext cx="247934" cy="217848"/>
            <a:chOff x="898875" y="244725"/>
            <a:chExt cx="481800" cy="423500"/>
          </a:xfrm>
        </p:grpSpPr>
        <p:sp>
          <p:nvSpPr>
            <p:cNvPr id="1637" name="Google Shape;1637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643" name="Google Shape;1643;p31"/>
          <p:cNvGrpSpPr/>
          <p:nvPr/>
        </p:nvGrpSpPr>
        <p:grpSpPr>
          <a:xfrm>
            <a:off x="8382183" y="4657726"/>
            <a:ext cx="247934" cy="217848"/>
            <a:chOff x="898875" y="244725"/>
            <a:chExt cx="481800" cy="423500"/>
          </a:xfrm>
        </p:grpSpPr>
        <p:sp>
          <p:nvSpPr>
            <p:cNvPr id="1644" name="Google Shape;1644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1650" name="Google Shape;1650;p31"/>
          <p:cNvCxnSpPr/>
          <p:nvPr/>
        </p:nvCxnSpPr>
        <p:spPr>
          <a:xfrm>
            <a:off x="8263184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Google Shape;1651;p31"/>
          <p:cNvCxnSpPr/>
          <p:nvPr/>
        </p:nvCxnSpPr>
        <p:spPr>
          <a:xfrm>
            <a:off x="408112" y="531910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Google Shape;1652;p31"/>
          <p:cNvCxnSpPr/>
          <p:nvPr/>
        </p:nvCxnSpPr>
        <p:spPr>
          <a:xfrm>
            <a:off x="207280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653;p31"/>
          <p:cNvCxnSpPr/>
          <p:nvPr/>
        </p:nvCxnSpPr>
        <p:spPr>
          <a:xfrm>
            <a:off x="5406725" y="22509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Google Shape;1654;p31"/>
          <p:cNvCxnSpPr/>
          <p:nvPr/>
        </p:nvCxnSpPr>
        <p:spPr>
          <a:xfrm>
            <a:off x="373976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Google Shape;1655;p31"/>
          <p:cNvCxnSpPr/>
          <p:nvPr/>
        </p:nvCxnSpPr>
        <p:spPr>
          <a:xfrm>
            <a:off x="7073685" y="22644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6" name="Google Shape;1656;p31"/>
          <p:cNvSpPr/>
          <p:nvPr/>
        </p:nvSpPr>
        <p:spPr>
          <a:xfrm>
            <a:off x="3685618" y="4657751"/>
            <a:ext cx="847500" cy="217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VT323"/>
                <a:ea typeface="VT323"/>
                <a:cs typeface="VT323"/>
                <a:sym typeface="VT323"/>
              </a:rPr>
              <a:t>CELEBRATING</a:t>
            </a:r>
            <a:endParaRPr sz="1000">
              <a:solidFill>
                <a:schemeClr val="accen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657" name="Google Shape;1657;p31"/>
          <p:cNvSpPr/>
          <p:nvPr/>
        </p:nvSpPr>
        <p:spPr>
          <a:xfrm>
            <a:off x="4891669" y="4657751"/>
            <a:ext cx="847500" cy="217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T323"/>
                <a:ea typeface="VT323"/>
                <a:cs typeface="VT323"/>
                <a:sym typeface="VT323"/>
              </a:rPr>
              <a:t>CAMERA DAY</a:t>
            </a:r>
            <a:endParaRPr sz="1000"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Google Shape;1659;p32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sp>
          <p:nvSpPr>
            <p:cNvPr id="1660" name="Google Shape;1660;p32"/>
            <p:cNvSpPr/>
            <p:nvPr/>
          </p:nvSpPr>
          <p:spPr>
            <a:xfrm>
              <a:off x="403350" y="223823"/>
              <a:ext cx="8337300" cy="469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61" name="Google Shape;1661;p32"/>
            <p:cNvCxnSpPr/>
            <p:nvPr/>
          </p:nvCxnSpPr>
          <p:spPr>
            <a:xfrm>
              <a:off x="408097" y="4613961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2" name="Google Shape;1662;p32"/>
            <p:cNvSpPr/>
            <p:nvPr/>
          </p:nvSpPr>
          <p:spPr>
            <a:xfrm>
              <a:off x="637625" y="4657751"/>
              <a:ext cx="847500" cy="217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VT323"/>
                  <a:ea typeface="VT323"/>
                  <a:cs typeface="VT323"/>
                  <a:sym typeface="VT323"/>
                </a:rPr>
                <a:t>CELEBRATING</a:t>
              </a:r>
              <a:endParaRPr sz="1000">
                <a:solidFill>
                  <a:schemeClr val="accent1"/>
                </a:solidFill>
                <a:latin typeface="VT323"/>
                <a:ea typeface="VT323"/>
                <a:cs typeface="VT323"/>
                <a:sym typeface="VT323"/>
              </a:endParaRPr>
            </a:p>
          </p:txBody>
        </p:sp>
        <p:grpSp>
          <p:nvGrpSpPr>
            <p:cNvPr id="1663" name="Google Shape;1663;p32"/>
            <p:cNvGrpSpPr/>
            <p:nvPr/>
          </p:nvGrpSpPr>
          <p:grpSpPr>
            <a:xfrm>
              <a:off x="1540459" y="4657726"/>
              <a:ext cx="247934" cy="217848"/>
              <a:chOff x="898875" y="244725"/>
              <a:chExt cx="481800" cy="4235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68" name="Google Shape;1668;p32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69" name="Google Shape;1669;p32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670" name="Google Shape;1670;p32"/>
            <p:cNvSpPr/>
            <p:nvPr/>
          </p:nvSpPr>
          <p:spPr>
            <a:xfrm>
              <a:off x="1843675" y="4657751"/>
              <a:ext cx="847500" cy="21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VT323"/>
                  <a:ea typeface="VT323"/>
                  <a:cs typeface="VT323"/>
                  <a:sym typeface="VT323"/>
                </a:rPr>
                <a:t>CAMERA DAY</a:t>
              </a:r>
              <a:endParaRPr sz="1000">
                <a:latin typeface="VT323"/>
                <a:ea typeface="VT323"/>
                <a:cs typeface="VT323"/>
                <a:sym typeface="VT323"/>
              </a:endParaRPr>
            </a:p>
          </p:txBody>
        </p:sp>
        <p:grpSp>
          <p:nvGrpSpPr>
            <p:cNvPr id="1671" name="Google Shape;1671;p32"/>
            <p:cNvGrpSpPr/>
            <p:nvPr/>
          </p:nvGrpSpPr>
          <p:grpSpPr>
            <a:xfrm>
              <a:off x="2772234" y="4657726"/>
              <a:ext cx="247934" cy="217848"/>
              <a:chOff x="898875" y="244725"/>
              <a:chExt cx="481800" cy="423500"/>
            </a:xfrm>
          </p:grpSpPr>
          <p:sp>
            <p:nvSpPr>
              <p:cNvPr id="1672" name="Google Shape;1672;p32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73" name="Google Shape;1673;p32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678" name="Google Shape;1678;p32"/>
            <p:cNvCxnSpPr/>
            <p:nvPr/>
          </p:nvCxnSpPr>
          <p:spPr>
            <a:xfrm>
              <a:off x="3236425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32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32"/>
            <p:cNvCxnSpPr/>
            <p:nvPr/>
          </p:nvCxnSpPr>
          <p:spPr>
            <a:xfrm>
              <a:off x="207280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32"/>
            <p:cNvCxnSpPr/>
            <p:nvPr/>
          </p:nvCxnSpPr>
          <p:spPr>
            <a:xfrm>
              <a:off x="5406725" y="22509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32"/>
            <p:cNvCxnSpPr/>
            <p:nvPr/>
          </p:nvCxnSpPr>
          <p:spPr>
            <a:xfrm>
              <a:off x="373976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32"/>
            <p:cNvCxnSpPr/>
            <p:nvPr/>
          </p:nvCxnSpPr>
          <p:spPr>
            <a:xfrm>
              <a:off x="7073685" y="22644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4" name="Google Shape;1684;p32"/>
            <p:cNvSpPr/>
            <p:nvPr/>
          </p:nvSpPr>
          <p:spPr>
            <a:xfrm>
              <a:off x="3545225" y="4657751"/>
              <a:ext cx="847500" cy="217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VT323"/>
                  <a:ea typeface="VT323"/>
                  <a:cs typeface="VT323"/>
                  <a:sym typeface="VT323"/>
                </a:rPr>
                <a:t>CELEBRATING</a:t>
              </a:r>
              <a:endParaRPr sz="1000">
                <a:solidFill>
                  <a:schemeClr val="accent1"/>
                </a:solidFill>
                <a:latin typeface="VT323"/>
                <a:ea typeface="VT323"/>
                <a:cs typeface="VT323"/>
                <a:sym typeface="VT323"/>
              </a:endParaRPr>
            </a:p>
          </p:txBody>
        </p:sp>
        <p:grpSp>
          <p:nvGrpSpPr>
            <p:cNvPr id="1685" name="Google Shape;1685;p32"/>
            <p:cNvGrpSpPr/>
            <p:nvPr/>
          </p:nvGrpSpPr>
          <p:grpSpPr>
            <a:xfrm>
              <a:off x="4448059" y="4657726"/>
              <a:ext cx="247934" cy="217848"/>
              <a:chOff x="898875" y="244725"/>
              <a:chExt cx="481800" cy="423500"/>
            </a:xfrm>
          </p:grpSpPr>
          <p:sp>
            <p:nvSpPr>
              <p:cNvPr id="1686" name="Google Shape;1686;p32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87" name="Google Shape;1687;p32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89" name="Google Shape;1689;p32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0" name="Google Shape;1690;p32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1" name="Google Shape;1691;p32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692" name="Google Shape;1692;p32"/>
            <p:cNvSpPr/>
            <p:nvPr/>
          </p:nvSpPr>
          <p:spPr>
            <a:xfrm>
              <a:off x="4751275" y="4657751"/>
              <a:ext cx="847500" cy="21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VT323"/>
                  <a:ea typeface="VT323"/>
                  <a:cs typeface="VT323"/>
                  <a:sym typeface="VT323"/>
                </a:rPr>
                <a:t>CAMERA DAY</a:t>
              </a:r>
              <a:endParaRPr sz="1000">
                <a:latin typeface="VT323"/>
                <a:ea typeface="VT323"/>
                <a:cs typeface="VT323"/>
                <a:sym typeface="VT323"/>
              </a:endParaRPr>
            </a:p>
          </p:txBody>
        </p:sp>
        <p:grpSp>
          <p:nvGrpSpPr>
            <p:cNvPr id="1693" name="Google Shape;1693;p32"/>
            <p:cNvGrpSpPr/>
            <p:nvPr/>
          </p:nvGrpSpPr>
          <p:grpSpPr>
            <a:xfrm>
              <a:off x="6149584" y="4657726"/>
              <a:ext cx="247934" cy="217848"/>
              <a:chOff x="898875" y="244725"/>
              <a:chExt cx="481800" cy="423500"/>
            </a:xfrm>
          </p:grpSpPr>
          <p:sp>
            <p:nvSpPr>
              <p:cNvPr id="1694" name="Google Shape;1694;p32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5" name="Google Shape;1695;p32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6" name="Google Shape;1696;p32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99" name="Google Shape;1699;p32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700" name="Google Shape;1700;p32"/>
            <p:cNvSpPr/>
            <p:nvPr/>
          </p:nvSpPr>
          <p:spPr>
            <a:xfrm>
              <a:off x="6452825" y="4657751"/>
              <a:ext cx="847500" cy="217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VT323"/>
                  <a:ea typeface="VT323"/>
                  <a:cs typeface="VT323"/>
                  <a:sym typeface="VT323"/>
                </a:rPr>
                <a:t>CELEBRATING</a:t>
              </a:r>
              <a:endParaRPr sz="1000">
                <a:solidFill>
                  <a:schemeClr val="accent1"/>
                </a:solidFill>
                <a:latin typeface="VT323"/>
                <a:ea typeface="VT323"/>
                <a:cs typeface="VT323"/>
                <a:sym typeface="VT323"/>
              </a:endParaRPr>
            </a:p>
          </p:txBody>
        </p:sp>
        <p:grpSp>
          <p:nvGrpSpPr>
            <p:cNvPr id="1701" name="Google Shape;1701;p32"/>
            <p:cNvGrpSpPr/>
            <p:nvPr/>
          </p:nvGrpSpPr>
          <p:grpSpPr>
            <a:xfrm>
              <a:off x="7355659" y="4657726"/>
              <a:ext cx="247934" cy="217848"/>
              <a:chOff x="898875" y="244725"/>
              <a:chExt cx="481800" cy="423500"/>
            </a:xfrm>
          </p:grpSpPr>
          <p:sp>
            <p:nvSpPr>
              <p:cNvPr id="1702" name="Google Shape;1702;p32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703" name="Google Shape;1703;p32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704" name="Google Shape;1704;p32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707" name="Google Shape;1707;p32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708" name="Google Shape;1708;p32"/>
            <p:cNvSpPr/>
            <p:nvPr/>
          </p:nvSpPr>
          <p:spPr>
            <a:xfrm>
              <a:off x="7658875" y="4657751"/>
              <a:ext cx="847500" cy="21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VT323"/>
                  <a:ea typeface="VT323"/>
                  <a:cs typeface="VT323"/>
                  <a:sym typeface="VT323"/>
                </a:rPr>
                <a:t>CAMERA DAY</a:t>
              </a:r>
              <a:endParaRPr sz="1000">
                <a:latin typeface="VT323"/>
                <a:ea typeface="VT323"/>
                <a:cs typeface="VT323"/>
                <a:sym typeface="VT323"/>
              </a:endParaRPr>
            </a:p>
          </p:txBody>
        </p:sp>
        <p:cxnSp>
          <p:nvCxnSpPr>
            <p:cNvPr id="1709" name="Google Shape;1709;p32"/>
            <p:cNvCxnSpPr/>
            <p:nvPr/>
          </p:nvCxnSpPr>
          <p:spPr>
            <a:xfrm>
              <a:off x="5907575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2624700" y="2186250"/>
            <a:ext cx="3894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03350" y="223823"/>
            <a:ext cx="8337300" cy="469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3"/>
          <p:cNvCxnSpPr/>
          <p:nvPr/>
        </p:nvCxnSpPr>
        <p:spPr>
          <a:xfrm>
            <a:off x="3098640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3"/>
          <p:cNvCxnSpPr/>
          <p:nvPr/>
        </p:nvCxnSpPr>
        <p:spPr>
          <a:xfrm>
            <a:off x="6326087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63;p3"/>
          <p:cNvGrpSpPr/>
          <p:nvPr/>
        </p:nvGrpSpPr>
        <p:grpSpPr>
          <a:xfrm>
            <a:off x="4588452" y="4657726"/>
            <a:ext cx="247934" cy="217848"/>
            <a:chOff x="898875" y="244725"/>
            <a:chExt cx="481800" cy="423500"/>
          </a:xfrm>
        </p:grpSpPr>
        <p:sp>
          <p:nvSpPr>
            <p:cNvPr id="64" name="Google Shape;64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3356677" y="4657726"/>
            <a:ext cx="247934" cy="217848"/>
            <a:chOff x="898875" y="244725"/>
            <a:chExt cx="481800" cy="423500"/>
          </a:xfrm>
        </p:grpSpPr>
        <p:sp>
          <p:nvSpPr>
            <p:cNvPr id="71" name="Google Shape;71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5820227" y="4657726"/>
            <a:ext cx="247934" cy="217848"/>
            <a:chOff x="898875" y="244725"/>
            <a:chExt cx="481800" cy="423500"/>
          </a:xfrm>
        </p:grpSpPr>
        <p:sp>
          <p:nvSpPr>
            <p:cNvPr id="78" name="Google Shape;78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84" name="Google Shape;84;p3"/>
          <p:cNvCxnSpPr/>
          <p:nvPr/>
        </p:nvCxnSpPr>
        <p:spPr>
          <a:xfrm>
            <a:off x="862828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513883" y="4657726"/>
            <a:ext cx="247934" cy="217848"/>
            <a:chOff x="898875" y="244725"/>
            <a:chExt cx="481800" cy="423500"/>
          </a:xfrm>
        </p:grpSpPr>
        <p:sp>
          <p:nvSpPr>
            <p:cNvPr id="86" name="Google Shape;86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8382183" y="4657726"/>
            <a:ext cx="247934" cy="217848"/>
            <a:chOff x="898875" y="244725"/>
            <a:chExt cx="481800" cy="423500"/>
          </a:xfrm>
        </p:grpSpPr>
        <p:sp>
          <p:nvSpPr>
            <p:cNvPr id="93" name="Google Shape;93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99" name="Google Shape;99;p3"/>
          <p:cNvCxnSpPr/>
          <p:nvPr/>
        </p:nvCxnSpPr>
        <p:spPr>
          <a:xfrm>
            <a:off x="8263184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3"/>
          <p:cNvCxnSpPr/>
          <p:nvPr/>
        </p:nvCxnSpPr>
        <p:spPr>
          <a:xfrm>
            <a:off x="207280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3"/>
          <p:cNvCxnSpPr/>
          <p:nvPr/>
        </p:nvCxnSpPr>
        <p:spPr>
          <a:xfrm>
            <a:off x="5406725" y="22509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3"/>
          <p:cNvCxnSpPr/>
          <p:nvPr/>
        </p:nvCxnSpPr>
        <p:spPr>
          <a:xfrm>
            <a:off x="373976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3"/>
          <p:cNvCxnSpPr/>
          <p:nvPr/>
        </p:nvCxnSpPr>
        <p:spPr>
          <a:xfrm>
            <a:off x="7073685" y="22644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3"/>
          <p:cNvGrpSpPr/>
          <p:nvPr/>
        </p:nvGrpSpPr>
        <p:grpSpPr>
          <a:xfrm>
            <a:off x="1892377" y="4657726"/>
            <a:ext cx="247934" cy="217848"/>
            <a:chOff x="898875" y="244725"/>
            <a:chExt cx="481800" cy="423500"/>
          </a:xfrm>
        </p:grpSpPr>
        <p:sp>
          <p:nvSpPr>
            <p:cNvPr id="105" name="Google Shape;105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11" name="Google Shape;111;p3"/>
          <p:cNvGrpSpPr/>
          <p:nvPr/>
        </p:nvGrpSpPr>
        <p:grpSpPr>
          <a:xfrm>
            <a:off x="6967727" y="4657726"/>
            <a:ext cx="247934" cy="217848"/>
            <a:chOff x="898875" y="244725"/>
            <a:chExt cx="481800" cy="423500"/>
          </a:xfrm>
        </p:grpSpPr>
        <p:sp>
          <p:nvSpPr>
            <p:cNvPr id="112" name="Google Shape;112;p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118" name="Google Shape;118;p3"/>
          <p:cNvCxnSpPr/>
          <p:nvPr/>
        </p:nvCxnSpPr>
        <p:spPr>
          <a:xfrm>
            <a:off x="408097" y="4613961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3"/>
          <p:cNvCxnSpPr/>
          <p:nvPr/>
        </p:nvCxnSpPr>
        <p:spPr>
          <a:xfrm>
            <a:off x="408112" y="531910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3"/>
          <p:cNvCxnSpPr/>
          <p:nvPr/>
        </p:nvCxnSpPr>
        <p:spPr>
          <a:xfrm>
            <a:off x="2620750" y="531900"/>
            <a:ext cx="0" cy="407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3"/>
          <p:cNvCxnSpPr/>
          <p:nvPr/>
        </p:nvCxnSpPr>
        <p:spPr>
          <a:xfrm>
            <a:off x="6523250" y="531900"/>
            <a:ext cx="0" cy="407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50300" y="851575"/>
            <a:ext cx="16434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3"/>
          <p:cNvSpPr txBox="1">
            <a:spLocks noGrp="1"/>
          </p:cNvSpPr>
          <p:nvPr>
            <p:ph type="subTitle" idx="1"/>
          </p:nvPr>
        </p:nvSpPr>
        <p:spPr>
          <a:xfrm>
            <a:off x="3246150" y="3093075"/>
            <a:ext cx="26517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6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sp>
          <p:nvSpPr>
            <p:cNvPr id="234" name="Google Shape;234;p6"/>
            <p:cNvSpPr/>
            <p:nvPr/>
          </p:nvSpPr>
          <p:spPr>
            <a:xfrm>
              <a:off x="403350" y="223823"/>
              <a:ext cx="8337300" cy="469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6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6"/>
            <p:cNvCxnSpPr/>
            <p:nvPr/>
          </p:nvCxnSpPr>
          <p:spPr>
            <a:xfrm>
              <a:off x="408097" y="4613961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6"/>
            <p:cNvCxnSpPr/>
            <p:nvPr/>
          </p:nvCxnSpPr>
          <p:spPr>
            <a:xfrm>
              <a:off x="207280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6"/>
            <p:cNvCxnSpPr/>
            <p:nvPr/>
          </p:nvCxnSpPr>
          <p:spPr>
            <a:xfrm>
              <a:off x="5406725" y="22509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6"/>
            <p:cNvCxnSpPr/>
            <p:nvPr/>
          </p:nvCxnSpPr>
          <p:spPr>
            <a:xfrm>
              <a:off x="373976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6"/>
            <p:cNvCxnSpPr/>
            <p:nvPr/>
          </p:nvCxnSpPr>
          <p:spPr>
            <a:xfrm>
              <a:off x="7073685" y="22644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6"/>
            <p:cNvCxnSpPr/>
            <p:nvPr/>
          </p:nvCxnSpPr>
          <p:spPr>
            <a:xfrm>
              <a:off x="3758377" y="4613952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6"/>
            <p:cNvCxnSpPr/>
            <p:nvPr/>
          </p:nvCxnSpPr>
          <p:spPr>
            <a:xfrm>
              <a:off x="5385623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3" name="Google Shape;243;p6"/>
            <p:cNvGrpSpPr/>
            <p:nvPr/>
          </p:nvGrpSpPr>
          <p:grpSpPr>
            <a:xfrm>
              <a:off x="7112695" y="4657726"/>
              <a:ext cx="247934" cy="217848"/>
              <a:chOff x="898875" y="244725"/>
              <a:chExt cx="481800" cy="423500"/>
            </a:xfrm>
          </p:grpSpPr>
          <p:sp>
            <p:nvSpPr>
              <p:cNvPr id="244" name="Google Shape;244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50" name="Google Shape;250;p6"/>
            <p:cNvGrpSpPr/>
            <p:nvPr/>
          </p:nvGrpSpPr>
          <p:grpSpPr>
            <a:xfrm>
              <a:off x="5880920" y="4657726"/>
              <a:ext cx="247934" cy="217848"/>
              <a:chOff x="898875" y="244725"/>
              <a:chExt cx="481800" cy="423500"/>
            </a:xfrm>
          </p:grpSpPr>
          <p:sp>
            <p:nvSpPr>
              <p:cNvPr id="251" name="Google Shape;251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57" name="Google Shape;257;p6"/>
            <p:cNvGrpSpPr/>
            <p:nvPr/>
          </p:nvGrpSpPr>
          <p:grpSpPr>
            <a:xfrm>
              <a:off x="8344470" y="4657726"/>
              <a:ext cx="247934" cy="217848"/>
              <a:chOff x="898875" y="244725"/>
              <a:chExt cx="481800" cy="423500"/>
            </a:xfrm>
          </p:grpSpPr>
          <p:sp>
            <p:nvSpPr>
              <p:cNvPr id="258" name="Google Shape;258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64" name="Google Shape;264;p6"/>
            <p:cNvGrpSpPr/>
            <p:nvPr/>
          </p:nvGrpSpPr>
          <p:grpSpPr>
            <a:xfrm>
              <a:off x="1783370" y="4657726"/>
              <a:ext cx="247934" cy="217848"/>
              <a:chOff x="898875" y="244725"/>
              <a:chExt cx="481800" cy="42350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>
              <a:off x="551595" y="4657726"/>
              <a:ext cx="247934" cy="217848"/>
              <a:chOff x="898875" y="244725"/>
              <a:chExt cx="481800" cy="423500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78" name="Google Shape;278;p6"/>
            <p:cNvGrpSpPr/>
            <p:nvPr/>
          </p:nvGrpSpPr>
          <p:grpSpPr>
            <a:xfrm>
              <a:off x="3015145" y="4657726"/>
              <a:ext cx="247934" cy="217848"/>
              <a:chOff x="898875" y="244725"/>
              <a:chExt cx="481800" cy="423500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85" name="Google Shape;285;p6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>
            <a:spLocks noGrp="1"/>
          </p:cNvSpPr>
          <p:nvPr>
            <p:ph type="body" idx="1"/>
          </p:nvPr>
        </p:nvSpPr>
        <p:spPr>
          <a:xfrm>
            <a:off x="4572250" y="1414763"/>
            <a:ext cx="3645300" cy="27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89" name="Google Shape;289;p7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grpSp>
          <p:nvGrpSpPr>
            <p:cNvPr id="290" name="Google Shape;290;p7"/>
            <p:cNvGrpSpPr/>
            <p:nvPr/>
          </p:nvGrpSpPr>
          <p:grpSpPr>
            <a:xfrm>
              <a:off x="403350" y="223823"/>
              <a:ext cx="8342047" cy="4695900"/>
              <a:chOff x="403350" y="223823"/>
              <a:chExt cx="8342047" cy="4695900"/>
            </a:xfrm>
          </p:grpSpPr>
          <p:sp>
            <p:nvSpPr>
              <p:cNvPr id="291" name="Google Shape;291;p7"/>
              <p:cNvSpPr/>
              <p:nvPr/>
            </p:nvSpPr>
            <p:spPr>
              <a:xfrm>
                <a:off x="403350" y="223823"/>
                <a:ext cx="8337300" cy="46959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2" name="Google Shape;292;p7"/>
              <p:cNvCxnSpPr/>
              <p:nvPr/>
            </p:nvCxnSpPr>
            <p:spPr>
              <a:xfrm>
                <a:off x="408097" y="4613961"/>
                <a:ext cx="8337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7"/>
              <p:cNvCxnSpPr/>
              <p:nvPr/>
            </p:nvCxnSpPr>
            <p:spPr>
              <a:xfrm>
                <a:off x="3098640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7"/>
              <p:cNvCxnSpPr/>
              <p:nvPr/>
            </p:nvCxnSpPr>
            <p:spPr>
              <a:xfrm>
                <a:off x="6326087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95" name="Google Shape;295;p7"/>
              <p:cNvGrpSpPr/>
              <p:nvPr/>
            </p:nvGrpSpPr>
            <p:grpSpPr>
              <a:xfrm>
                <a:off x="4588452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296" name="Google Shape;296;p7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98" name="Google Shape;298;p7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99" name="Google Shape;299;p7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0" name="Google Shape;300;p7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1" name="Google Shape;301;p7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302" name="Google Shape;302;p7"/>
              <p:cNvGrpSpPr/>
              <p:nvPr/>
            </p:nvGrpSpPr>
            <p:grpSpPr>
              <a:xfrm>
                <a:off x="335667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303" name="Google Shape;303;p7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4" name="Google Shape;304;p7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5" name="Google Shape;305;p7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6" name="Google Shape;306;p7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309" name="Google Shape;309;p7"/>
              <p:cNvGrpSpPr/>
              <p:nvPr/>
            </p:nvGrpSpPr>
            <p:grpSpPr>
              <a:xfrm>
                <a:off x="582022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310" name="Google Shape;310;p7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1" name="Google Shape;311;p7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316" name="Google Shape;316;p7"/>
              <p:cNvCxnSpPr/>
              <p:nvPr/>
            </p:nvCxnSpPr>
            <p:spPr>
              <a:xfrm>
                <a:off x="862828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17" name="Google Shape;317;p7"/>
              <p:cNvGrpSpPr/>
              <p:nvPr/>
            </p:nvGrpSpPr>
            <p:grpSpPr>
              <a:xfrm>
                <a:off x="5138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318" name="Google Shape;318;p7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9" name="Google Shape;319;p7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0" name="Google Shape;320;p7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1" name="Google Shape;321;p7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2" name="Google Shape;322;p7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3" name="Google Shape;323;p7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324" name="Google Shape;324;p7"/>
              <p:cNvGrpSpPr/>
              <p:nvPr/>
            </p:nvGrpSpPr>
            <p:grpSpPr>
              <a:xfrm>
                <a:off x="83821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325" name="Google Shape;325;p7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331" name="Google Shape;331;p7"/>
              <p:cNvCxnSpPr/>
              <p:nvPr/>
            </p:nvCxnSpPr>
            <p:spPr>
              <a:xfrm>
                <a:off x="8263184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7"/>
              <p:cNvCxnSpPr/>
              <p:nvPr/>
            </p:nvCxnSpPr>
            <p:spPr>
              <a:xfrm>
                <a:off x="207280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7"/>
              <p:cNvCxnSpPr/>
              <p:nvPr/>
            </p:nvCxnSpPr>
            <p:spPr>
              <a:xfrm>
                <a:off x="5406725" y="22509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7"/>
              <p:cNvCxnSpPr/>
              <p:nvPr/>
            </p:nvCxnSpPr>
            <p:spPr>
              <a:xfrm>
                <a:off x="373976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7"/>
              <p:cNvCxnSpPr/>
              <p:nvPr/>
            </p:nvCxnSpPr>
            <p:spPr>
              <a:xfrm>
                <a:off x="7073685" y="22644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6" name="Google Shape;336;p7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7" name="Google Shape;337;p7"/>
          <p:cNvCxnSpPr/>
          <p:nvPr/>
        </p:nvCxnSpPr>
        <p:spPr>
          <a:xfrm>
            <a:off x="3975275" y="1267150"/>
            <a:ext cx="0" cy="33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7"/>
          <p:cNvCxnSpPr/>
          <p:nvPr/>
        </p:nvCxnSpPr>
        <p:spPr>
          <a:xfrm>
            <a:off x="402300" y="1272400"/>
            <a:ext cx="833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"/>
          <p:cNvSpPr txBox="1">
            <a:spLocks noGrp="1"/>
          </p:cNvSpPr>
          <p:nvPr>
            <p:ph type="title"/>
          </p:nvPr>
        </p:nvSpPr>
        <p:spPr>
          <a:xfrm>
            <a:off x="829374" y="1412825"/>
            <a:ext cx="35724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4" name="Google Shape;394;p9"/>
          <p:cNvSpPr txBox="1">
            <a:spLocks noGrp="1"/>
          </p:cNvSpPr>
          <p:nvPr>
            <p:ph type="subTitle" idx="1"/>
          </p:nvPr>
        </p:nvSpPr>
        <p:spPr>
          <a:xfrm>
            <a:off x="958038" y="2297275"/>
            <a:ext cx="34437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5" name="Google Shape;395;p9"/>
          <p:cNvSpPr/>
          <p:nvPr/>
        </p:nvSpPr>
        <p:spPr>
          <a:xfrm>
            <a:off x="403350" y="223823"/>
            <a:ext cx="8337300" cy="469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9"/>
          <p:cNvCxnSpPr/>
          <p:nvPr/>
        </p:nvCxnSpPr>
        <p:spPr>
          <a:xfrm>
            <a:off x="408097" y="4613961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9"/>
          <p:cNvCxnSpPr/>
          <p:nvPr/>
        </p:nvCxnSpPr>
        <p:spPr>
          <a:xfrm>
            <a:off x="3098640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9"/>
          <p:cNvCxnSpPr/>
          <p:nvPr/>
        </p:nvCxnSpPr>
        <p:spPr>
          <a:xfrm>
            <a:off x="6326087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9" name="Google Shape;399;p9"/>
          <p:cNvGrpSpPr/>
          <p:nvPr/>
        </p:nvGrpSpPr>
        <p:grpSpPr>
          <a:xfrm>
            <a:off x="4588452" y="4657726"/>
            <a:ext cx="247934" cy="217848"/>
            <a:chOff x="898875" y="244725"/>
            <a:chExt cx="481800" cy="423500"/>
          </a:xfrm>
        </p:grpSpPr>
        <p:sp>
          <p:nvSpPr>
            <p:cNvPr id="400" name="Google Shape;400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56677" y="4657726"/>
            <a:ext cx="247934" cy="217848"/>
            <a:chOff x="898875" y="244725"/>
            <a:chExt cx="481800" cy="423500"/>
          </a:xfrm>
        </p:grpSpPr>
        <p:sp>
          <p:nvSpPr>
            <p:cNvPr id="407" name="Google Shape;407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5820227" y="4657726"/>
            <a:ext cx="247934" cy="217848"/>
            <a:chOff x="898875" y="244725"/>
            <a:chExt cx="481800" cy="423500"/>
          </a:xfrm>
        </p:grpSpPr>
        <p:sp>
          <p:nvSpPr>
            <p:cNvPr id="414" name="Google Shape;414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420" name="Google Shape;420;p9"/>
          <p:cNvCxnSpPr/>
          <p:nvPr/>
        </p:nvCxnSpPr>
        <p:spPr>
          <a:xfrm>
            <a:off x="862828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1" name="Google Shape;421;p9"/>
          <p:cNvGrpSpPr/>
          <p:nvPr/>
        </p:nvGrpSpPr>
        <p:grpSpPr>
          <a:xfrm>
            <a:off x="513883" y="4657726"/>
            <a:ext cx="247934" cy="217848"/>
            <a:chOff x="898875" y="244725"/>
            <a:chExt cx="481800" cy="423500"/>
          </a:xfrm>
        </p:grpSpPr>
        <p:sp>
          <p:nvSpPr>
            <p:cNvPr id="422" name="Google Shape;422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" name="Google Shape;428;p9"/>
          <p:cNvGrpSpPr/>
          <p:nvPr/>
        </p:nvGrpSpPr>
        <p:grpSpPr>
          <a:xfrm>
            <a:off x="8382183" y="4657726"/>
            <a:ext cx="247934" cy="217848"/>
            <a:chOff x="898875" y="244725"/>
            <a:chExt cx="481800" cy="423500"/>
          </a:xfrm>
        </p:grpSpPr>
        <p:sp>
          <p:nvSpPr>
            <p:cNvPr id="429" name="Google Shape;429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435" name="Google Shape;435;p9"/>
          <p:cNvCxnSpPr/>
          <p:nvPr/>
        </p:nvCxnSpPr>
        <p:spPr>
          <a:xfrm>
            <a:off x="8263184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9"/>
          <p:cNvCxnSpPr/>
          <p:nvPr/>
        </p:nvCxnSpPr>
        <p:spPr>
          <a:xfrm>
            <a:off x="408112" y="531910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9"/>
          <p:cNvCxnSpPr/>
          <p:nvPr/>
        </p:nvCxnSpPr>
        <p:spPr>
          <a:xfrm>
            <a:off x="207280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9"/>
          <p:cNvCxnSpPr/>
          <p:nvPr/>
        </p:nvCxnSpPr>
        <p:spPr>
          <a:xfrm>
            <a:off x="5406725" y="22509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9"/>
          <p:cNvCxnSpPr/>
          <p:nvPr/>
        </p:nvCxnSpPr>
        <p:spPr>
          <a:xfrm>
            <a:off x="373976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9"/>
          <p:cNvCxnSpPr/>
          <p:nvPr/>
        </p:nvCxnSpPr>
        <p:spPr>
          <a:xfrm>
            <a:off x="7073685" y="22644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9"/>
          <p:cNvCxnSpPr/>
          <p:nvPr/>
        </p:nvCxnSpPr>
        <p:spPr>
          <a:xfrm>
            <a:off x="4790525" y="531900"/>
            <a:ext cx="0" cy="40764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bg>
      <p:bgPr>
        <a:solidFill>
          <a:schemeClr val="lt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4"/>
          <p:cNvSpPr txBox="1">
            <a:spLocks noGrp="1"/>
          </p:cNvSpPr>
          <p:nvPr>
            <p:ph type="title"/>
          </p:nvPr>
        </p:nvSpPr>
        <p:spPr>
          <a:xfrm>
            <a:off x="4641200" y="2218525"/>
            <a:ext cx="36393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06" name="Google Shape;606;p14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grpSp>
          <p:nvGrpSpPr>
            <p:cNvPr id="607" name="Google Shape;607;p14"/>
            <p:cNvGrpSpPr/>
            <p:nvPr/>
          </p:nvGrpSpPr>
          <p:grpSpPr>
            <a:xfrm>
              <a:off x="403350" y="223823"/>
              <a:ext cx="8337300" cy="4695900"/>
              <a:chOff x="403350" y="223823"/>
              <a:chExt cx="8337300" cy="4695900"/>
            </a:xfrm>
          </p:grpSpPr>
          <p:sp>
            <p:nvSpPr>
              <p:cNvPr id="608" name="Google Shape;608;p14"/>
              <p:cNvSpPr/>
              <p:nvPr/>
            </p:nvSpPr>
            <p:spPr>
              <a:xfrm>
                <a:off x="403350" y="223823"/>
                <a:ext cx="8337300" cy="46959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9" name="Google Shape;609;p14"/>
              <p:cNvCxnSpPr/>
              <p:nvPr/>
            </p:nvCxnSpPr>
            <p:spPr>
              <a:xfrm>
                <a:off x="3098640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14"/>
              <p:cNvCxnSpPr/>
              <p:nvPr/>
            </p:nvCxnSpPr>
            <p:spPr>
              <a:xfrm>
                <a:off x="6326087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11" name="Google Shape;611;p14"/>
              <p:cNvGrpSpPr/>
              <p:nvPr/>
            </p:nvGrpSpPr>
            <p:grpSpPr>
              <a:xfrm>
                <a:off x="4588452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12" name="Google Shape;612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13" name="Google Shape;613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14" name="Google Shape;614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15" name="Google Shape;615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17" name="Google Shape;617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618" name="Google Shape;618;p14"/>
              <p:cNvGrpSpPr/>
              <p:nvPr/>
            </p:nvGrpSpPr>
            <p:grpSpPr>
              <a:xfrm>
                <a:off x="335667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19" name="Google Shape;619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0" name="Google Shape;620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1" name="Google Shape;621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2" name="Google Shape;622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3" name="Google Shape;623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4" name="Google Shape;624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625" name="Google Shape;625;p14"/>
              <p:cNvGrpSpPr/>
              <p:nvPr/>
            </p:nvGrpSpPr>
            <p:grpSpPr>
              <a:xfrm>
                <a:off x="582022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26" name="Google Shape;626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7" name="Google Shape;627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8" name="Google Shape;628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29" name="Google Shape;629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0" name="Google Shape;630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632" name="Google Shape;632;p14"/>
              <p:cNvCxnSpPr/>
              <p:nvPr/>
            </p:nvCxnSpPr>
            <p:spPr>
              <a:xfrm>
                <a:off x="862828" y="4613952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33" name="Google Shape;633;p14"/>
              <p:cNvGrpSpPr/>
              <p:nvPr/>
            </p:nvGrpSpPr>
            <p:grpSpPr>
              <a:xfrm>
                <a:off x="5138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34" name="Google Shape;634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5" name="Google Shape;635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6" name="Google Shape;636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7" name="Google Shape;637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8" name="Google Shape;638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39" name="Google Shape;639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640" name="Google Shape;640;p14"/>
              <p:cNvGrpSpPr/>
              <p:nvPr/>
            </p:nvGrpSpPr>
            <p:grpSpPr>
              <a:xfrm>
                <a:off x="8382183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41" name="Google Shape;641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42" name="Google Shape;642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44" name="Google Shape;644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45" name="Google Shape;645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647" name="Google Shape;647;p14"/>
              <p:cNvCxnSpPr/>
              <p:nvPr/>
            </p:nvCxnSpPr>
            <p:spPr>
              <a:xfrm>
                <a:off x="8263184" y="4613946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14"/>
              <p:cNvCxnSpPr/>
              <p:nvPr/>
            </p:nvCxnSpPr>
            <p:spPr>
              <a:xfrm>
                <a:off x="207280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14"/>
              <p:cNvCxnSpPr/>
              <p:nvPr/>
            </p:nvCxnSpPr>
            <p:spPr>
              <a:xfrm>
                <a:off x="5406725" y="22509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14"/>
              <p:cNvCxnSpPr/>
              <p:nvPr/>
            </p:nvCxnSpPr>
            <p:spPr>
              <a:xfrm>
                <a:off x="3739765" y="226449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4"/>
              <p:cNvCxnSpPr/>
              <p:nvPr/>
            </p:nvCxnSpPr>
            <p:spPr>
              <a:xfrm>
                <a:off x="7073685" y="226443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52" name="Google Shape;652;p14"/>
              <p:cNvGrpSpPr/>
              <p:nvPr/>
            </p:nvGrpSpPr>
            <p:grpSpPr>
              <a:xfrm>
                <a:off x="189237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53" name="Google Shape;653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54" name="Google Shape;654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55" name="Google Shape;655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56" name="Google Shape;656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57" name="Google Shape;657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58" name="Google Shape;658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659" name="Google Shape;659;p14"/>
              <p:cNvGrpSpPr/>
              <p:nvPr/>
            </p:nvGrpSpPr>
            <p:grpSpPr>
              <a:xfrm>
                <a:off x="6967727" y="4657726"/>
                <a:ext cx="247934" cy="217848"/>
                <a:chOff x="898875" y="244725"/>
                <a:chExt cx="481800" cy="423500"/>
              </a:xfrm>
            </p:grpSpPr>
            <p:sp>
              <p:nvSpPr>
                <p:cNvPr id="660" name="Google Shape;660;p14"/>
                <p:cNvSpPr/>
                <p:nvPr/>
              </p:nvSpPr>
              <p:spPr>
                <a:xfrm>
                  <a:off x="1125675" y="470575"/>
                  <a:ext cx="282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0" extrusionOk="0">
                      <a:moveTo>
                        <a:pt x="564" y="1"/>
                      </a:moveTo>
                      <a:cubicBezTo>
                        <a:pt x="251" y="1"/>
                        <a:pt x="1" y="251"/>
                        <a:pt x="1" y="564"/>
                      </a:cubicBezTo>
                      <a:cubicBezTo>
                        <a:pt x="1" y="877"/>
                        <a:pt x="251" y="1130"/>
                        <a:pt x="564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61" name="Google Shape;661;p14"/>
                <p:cNvSpPr/>
                <p:nvPr/>
              </p:nvSpPr>
              <p:spPr>
                <a:xfrm>
                  <a:off x="898875" y="244725"/>
                  <a:ext cx="48180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9035" extrusionOk="0">
                      <a:moveTo>
                        <a:pt x="2825" y="1130"/>
                      </a:moveTo>
                      <a:cubicBezTo>
                        <a:pt x="3135" y="1130"/>
                        <a:pt x="3388" y="1380"/>
                        <a:pt x="3388" y="1693"/>
                      </a:cubicBezTo>
                      <a:lnTo>
                        <a:pt x="3388" y="2259"/>
                      </a:lnTo>
                      <a:lnTo>
                        <a:pt x="2258" y="2259"/>
                      </a:lnTo>
                      <a:lnTo>
                        <a:pt x="2258" y="1693"/>
                      </a:lnTo>
                      <a:cubicBezTo>
                        <a:pt x="2258" y="1380"/>
                        <a:pt x="2511" y="1130"/>
                        <a:pt x="2825" y="1130"/>
                      </a:cubicBezTo>
                      <a:close/>
                      <a:moveTo>
                        <a:pt x="11894" y="1130"/>
                      </a:moveTo>
                      <a:cubicBezTo>
                        <a:pt x="12208" y="1130"/>
                        <a:pt x="12461" y="1380"/>
                        <a:pt x="12461" y="1693"/>
                      </a:cubicBezTo>
                      <a:lnTo>
                        <a:pt x="12461" y="2259"/>
                      </a:lnTo>
                      <a:lnTo>
                        <a:pt x="6814" y="2259"/>
                      </a:lnTo>
                      <a:lnTo>
                        <a:pt x="6814" y="1693"/>
                      </a:lnTo>
                      <a:cubicBezTo>
                        <a:pt x="6814" y="1380"/>
                        <a:pt x="7064" y="1130"/>
                        <a:pt x="7378" y="1130"/>
                      </a:cubicBezTo>
                      <a:close/>
                      <a:moveTo>
                        <a:pt x="5083" y="4518"/>
                      </a:moveTo>
                      <a:cubicBezTo>
                        <a:pt x="5586" y="4518"/>
                        <a:pt x="5836" y="5123"/>
                        <a:pt x="5480" y="5481"/>
                      </a:cubicBezTo>
                      <a:cubicBezTo>
                        <a:pt x="5366" y="5596"/>
                        <a:pt x="5225" y="5647"/>
                        <a:pt x="5086" y="5647"/>
                      </a:cubicBezTo>
                      <a:cubicBezTo>
                        <a:pt x="4796" y="5647"/>
                        <a:pt x="4517" y="5422"/>
                        <a:pt x="4517" y="5081"/>
                      </a:cubicBezTo>
                      <a:cubicBezTo>
                        <a:pt x="4517" y="4768"/>
                        <a:pt x="4770" y="4518"/>
                        <a:pt x="5083" y="4518"/>
                      </a:cubicBezTo>
                      <a:close/>
                      <a:moveTo>
                        <a:pt x="2825" y="1"/>
                      </a:moveTo>
                      <a:cubicBezTo>
                        <a:pt x="1888" y="1"/>
                        <a:pt x="1129" y="757"/>
                        <a:pt x="1129" y="1693"/>
                      </a:cubicBezTo>
                      <a:lnTo>
                        <a:pt x="1129" y="2362"/>
                      </a:lnTo>
                      <a:cubicBezTo>
                        <a:pt x="455" y="2600"/>
                        <a:pt x="3" y="3235"/>
                        <a:pt x="0" y="3952"/>
                      </a:cubicBezTo>
                      <a:lnTo>
                        <a:pt x="0" y="4518"/>
                      </a:lnTo>
                      <a:lnTo>
                        <a:pt x="1695" y="4518"/>
                      </a:lnTo>
                      <a:cubicBezTo>
                        <a:pt x="2629" y="4518"/>
                        <a:pt x="3388" y="5274"/>
                        <a:pt x="3388" y="6210"/>
                      </a:cubicBezTo>
                      <a:lnTo>
                        <a:pt x="3388" y="9035"/>
                      </a:lnTo>
                      <a:lnTo>
                        <a:pt x="5742" y="9035"/>
                      </a:lnTo>
                      <a:cubicBezTo>
                        <a:pt x="6016" y="7123"/>
                        <a:pt x="7652" y="5647"/>
                        <a:pt x="9636" y="5647"/>
                      </a:cubicBezTo>
                      <a:cubicBezTo>
                        <a:pt x="11620" y="5647"/>
                        <a:pt x="13256" y="7123"/>
                        <a:pt x="13533" y="9035"/>
                      </a:cubicBezTo>
                      <a:lnTo>
                        <a:pt x="15884" y="9035"/>
                      </a:lnTo>
                      <a:lnTo>
                        <a:pt x="15884" y="6210"/>
                      </a:lnTo>
                      <a:cubicBezTo>
                        <a:pt x="15884" y="5274"/>
                        <a:pt x="16643" y="4518"/>
                        <a:pt x="17580" y="4518"/>
                      </a:cubicBezTo>
                      <a:lnTo>
                        <a:pt x="19272" y="4518"/>
                      </a:lnTo>
                      <a:lnTo>
                        <a:pt x="19272" y="3952"/>
                      </a:lnTo>
                      <a:cubicBezTo>
                        <a:pt x="19272" y="3015"/>
                        <a:pt x="18513" y="2259"/>
                        <a:pt x="17580" y="2259"/>
                      </a:cubicBezTo>
                      <a:lnTo>
                        <a:pt x="13590" y="2259"/>
                      </a:lnTo>
                      <a:lnTo>
                        <a:pt x="13590" y="1693"/>
                      </a:lnTo>
                      <a:cubicBezTo>
                        <a:pt x="13587" y="757"/>
                        <a:pt x="12831" y="1"/>
                        <a:pt x="11894" y="1"/>
                      </a:cubicBezTo>
                      <a:lnTo>
                        <a:pt x="7378" y="1"/>
                      </a:lnTo>
                      <a:cubicBezTo>
                        <a:pt x="6441" y="1"/>
                        <a:pt x="5685" y="757"/>
                        <a:pt x="5685" y="1693"/>
                      </a:cubicBezTo>
                      <a:lnTo>
                        <a:pt x="5685" y="2259"/>
                      </a:lnTo>
                      <a:lnTo>
                        <a:pt x="4517" y="2259"/>
                      </a:lnTo>
                      <a:lnTo>
                        <a:pt x="4517" y="1693"/>
                      </a:lnTo>
                      <a:cubicBezTo>
                        <a:pt x="4517" y="757"/>
                        <a:pt x="3758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62" name="Google Shape;662;p14"/>
                <p:cNvSpPr/>
                <p:nvPr/>
              </p:nvSpPr>
              <p:spPr>
                <a:xfrm>
                  <a:off x="1324200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567" y="0"/>
                      </a:moveTo>
                      <a:cubicBezTo>
                        <a:pt x="254" y="0"/>
                        <a:pt x="1" y="250"/>
                        <a:pt x="1" y="563"/>
                      </a:cubicBezTo>
                      <a:lnTo>
                        <a:pt x="1" y="7339"/>
                      </a:lnTo>
                      <a:cubicBezTo>
                        <a:pt x="1" y="7652"/>
                        <a:pt x="254" y="7905"/>
                        <a:pt x="567" y="7905"/>
                      </a:cubicBezTo>
                      <a:lnTo>
                        <a:pt x="2259" y="7905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63" name="Google Shape;663;p14"/>
                <p:cNvSpPr/>
                <p:nvPr/>
              </p:nvSpPr>
              <p:spPr>
                <a:xfrm>
                  <a:off x="898875" y="385900"/>
                  <a:ext cx="56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7905" extrusionOk="0">
                      <a:moveTo>
                        <a:pt x="0" y="0"/>
                      </a:moveTo>
                      <a:lnTo>
                        <a:pt x="0" y="7905"/>
                      </a:lnTo>
                      <a:lnTo>
                        <a:pt x="1695" y="7905"/>
                      </a:lnTo>
                      <a:cubicBezTo>
                        <a:pt x="2005" y="7905"/>
                        <a:pt x="2258" y="7652"/>
                        <a:pt x="2258" y="7339"/>
                      </a:cubicBezTo>
                      <a:lnTo>
                        <a:pt x="2258" y="563"/>
                      </a:lnTo>
                      <a:cubicBezTo>
                        <a:pt x="2258" y="250"/>
                        <a:pt x="2005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64" name="Google Shape;664;p14"/>
                <p:cNvSpPr/>
                <p:nvPr/>
              </p:nvSpPr>
              <p:spPr>
                <a:xfrm>
                  <a:off x="898875" y="498800"/>
                  <a:ext cx="481800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2" h="6777" extrusionOk="0">
                      <a:moveTo>
                        <a:pt x="3388" y="1"/>
                      </a:moveTo>
                      <a:lnTo>
                        <a:pt x="3388" y="2823"/>
                      </a:lnTo>
                      <a:cubicBezTo>
                        <a:pt x="3388" y="3759"/>
                        <a:pt x="2629" y="4515"/>
                        <a:pt x="1695" y="4518"/>
                      </a:cubicBezTo>
                      <a:lnTo>
                        <a:pt x="0" y="4518"/>
                      </a:lnTo>
                      <a:lnTo>
                        <a:pt x="0" y="5081"/>
                      </a:lnTo>
                      <a:cubicBezTo>
                        <a:pt x="0" y="6017"/>
                        <a:pt x="759" y="6773"/>
                        <a:pt x="1695" y="6776"/>
                      </a:cubicBezTo>
                      <a:lnTo>
                        <a:pt x="17580" y="6776"/>
                      </a:lnTo>
                      <a:cubicBezTo>
                        <a:pt x="18513" y="6773"/>
                        <a:pt x="19272" y="6017"/>
                        <a:pt x="19272" y="5081"/>
                      </a:cubicBezTo>
                      <a:lnTo>
                        <a:pt x="19272" y="4518"/>
                      </a:lnTo>
                      <a:lnTo>
                        <a:pt x="17580" y="4518"/>
                      </a:lnTo>
                      <a:cubicBezTo>
                        <a:pt x="16643" y="4515"/>
                        <a:pt x="15884" y="3759"/>
                        <a:pt x="15884" y="2823"/>
                      </a:cubicBezTo>
                      <a:lnTo>
                        <a:pt x="15884" y="1"/>
                      </a:lnTo>
                      <a:lnTo>
                        <a:pt x="13533" y="1"/>
                      </a:lnTo>
                      <a:cubicBezTo>
                        <a:pt x="13256" y="1910"/>
                        <a:pt x="11620" y="3389"/>
                        <a:pt x="9636" y="3389"/>
                      </a:cubicBezTo>
                      <a:cubicBezTo>
                        <a:pt x="7652" y="3389"/>
                        <a:pt x="6016" y="1910"/>
                        <a:pt x="57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665" name="Google Shape;665;p14"/>
                <p:cNvSpPr/>
                <p:nvPr/>
              </p:nvSpPr>
              <p:spPr>
                <a:xfrm>
                  <a:off x="1063650" y="414125"/>
                  <a:ext cx="14675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5645" extrusionOk="0">
                      <a:moveTo>
                        <a:pt x="3045" y="1127"/>
                      </a:moveTo>
                      <a:cubicBezTo>
                        <a:pt x="3263" y="1127"/>
                        <a:pt x="3483" y="1169"/>
                        <a:pt x="3692" y="1256"/>
                      </a:cubicBezTo>
                      <a:cubicBezTo>
                        <a:pt x="4325" y="1518"/>
                        <a:pt x="4740" y="2135"/>
                        <a:pt x="4740" y="2822"/>
                      </a:cubicBezTo>
                      <a:cubicBezTo>
                        <a:pt x="4737" y="3758"/>
                        <a:pt x="3981" y="4514"/>
                        <a:pt x="3045" y="4517"/>
                      </a:cubicBezTo>
                      <a:cubicBezTo>
                        <a:pt x="2358" y="4517"/>
                        <a:pt x="1741" y="4102"/>
                        <a:pt x="1479" y="3469"/>
                      </a:cubicBezTo>
                      <a:cubicBezTo>
                        <a:pt x="1217" y="2837"/>
                        <a:pt x="1362" y="2108"/>
                        <a:pt x="1847" y="1623"/>
                      </a:cubicBezTo>
                      <a:cubicBezTo>
                        <a:pt x="2171" y="1299"/>
                        <a:pt x="2604" y="1127"/>
                        <a:pt x="3045" y="1127"/>
                      </a:cubicBezTo>
                      <a:close/>
                      <a:moveTo>
                        <a:pt x="3045" y="0"/>
                      </a:moveTo>
                      <a:cubicBezTo>
                        <a:pt x="1904" y="0"/>
                        <a:pt x="874" y="687"/>
                        <a:pt x="437" y="1741"/>
                      </a:cubicBezTo>
                      <a:cubicBezTo>
                        <a:pt x="1" y="2798"/>
                        <a:pt x="242" y="4011"/>
                        <a:pt x="1049" y="4818"/>
                      </a:cubicBezTo>
                      <a:cubicBezTo>
                        <a:pt x="1588" y="5358"/>
                        <a:pt x="2310" y="5645"/>
                        <a:pt x="3045" y="5645"/>
                      </a:cubicBezTo>
                      <a:cubicBezTo>
                        <a:pt x="3409" y="5645"/>
                        <a:pt x="3776" y="5574"/>
                        <a:pt x="4126" y="5430"/>
                      </a:cubicBezTo>
                      <a:cubicBezTo>
                        <a:pt x="5180" y="4993"/>
                        <a:pt x="5870" y="3963"/>
                        <a:pt x="5870" y="2822"/>
                      </a:cubicBezTo>
                      <a:cubicBezTo>
                        <a:pt x="5867" y="1262"/>
                        <a:pt x="4605" y="0"/>
                        <a:pt x="3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00" tIns="91400" rIns="91400" bIns="914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666" name="Google Shape;666;p14"/>
            <p:cNvCxnSpPr/>
            <p:nvPr/>
          </p:nvCxnSpPr>
          <p:spPr>
            <a:xfrm>
              <a:off x="408097" y="4613961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14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8" name="Google Shape;668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641200" y="1125550"/>
            <a:ext cx="14730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1"/>
          </p:nvPr>
        </p:nvSpPr>
        <p:spPr>
          <a:xfrm>
            <a:off x="4641200" y="311025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70" name="Google Shape;670;p14"/>
          <p:cNvCxnSpPr/>
          <p:nvPr/>
        </p:nvCxnSpPr>
        <p:spPr>
          <a:xfrm>
            <a:off x="3872450" y="533400"/>
            <a:ext cx="0" cy="407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CUSTOM_3_2_1">
    <p:bg>
      <p:bgPr>
        <a:solidFill>
          <a:schemeClr val="lt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6"/>
          <p:cNvSpPr/>
          <p:nvPr/>
        </p:nvSpPr>
        <p:spPr>
          <a:xfrm>
            <a:off x="403350" y="223823"/>
            <a:ext cx="8337300" cy="469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0" name="Google Shape;740;p16"/>
          <p:cNvCxnSpPr/>
          <p:nvPr/>
        </p:nvCxnSpPr>
        <p:spPr>
          <a:xfrm>
            <a:off x="408112" y="531910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16"/>
          <p:cNvCxnSpPr/>
          <p:nvPr/>
        </p:nvCxnSpPr>
        <p:spPr>
          <a:xfrm>
            <a:off x="408097" y="4613961"/>
            <a:ext cx="833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16"/>
          <p:cNvCxnSpPr/>
          <p:nvPr/>
        </p:nvCxnSpPr>
        <p:spPr>
          <a:xfrm>
            <a:off x="207280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16"/>
          <p:cNvCxnSpPr/>
          <p:nvPr/>
        </p:nvCxnSpPr>
        <p:spPr>
          <a:xfrm>
            <a:off x="5406725" y="22509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16"/>
          <p:cNvCxnSpPr/>
          <p:nvPr/>
        </p:nvCxnSpPr>
        <p:spPr>
          <a:xfrm>
            <a:off x="3739765" y="226449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16"/>
          <p:cNvCxnSpPr/>
          <p:nvPr/>
        </p:nvCxnSpPr>
        <p:spPr>
          <a:xfrm>
            <a:off x="7073685" y="226443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16"/>
          <p:cNvCxnSpPr/>
          <p:nvPr/>
        </p:nvCxnSpPr>
        <p:spPr>
          <a:xfrm>
            <a:off x="3605977" y="4613952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16"/>
          <p:cNvCxnSpPr/>
          <p:nvPr/>
        </p:nvCxnSpPr>
        <p:spPr>
          <a:xfrm>
            <a:off x="5538023" y="4613946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8" name="Google Shape;748;p16"/>
          <p:cNvGrpSpPr/>
          <p:nvPr/>
        </p:nvGrpSpPr>
        <p:grpSpPr>
          <a:xfrm>
            <a:off x="7112695" y="4657726"/>
            <a:ext cx="247934" cy="217848"/>
            <a:chOff x="898875" y="244725"/>
            <a:chExt cx="481800" cy="423500"/>
          </a:xfrm>
        </p:grpSpPr>
        <p:sp>
          <p:nvSpPr>
            <p:cNvPr id="749" name="Google Shape;749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55" name="Google Shape;755;p16"/>
          <p:cNvGrpSpPr/>
          <p:nvPr/>
        </p:nvGrpSpPr>
        <p:grpSpPr>
          <a:xfrm>
            <a:off x="5880920" y="4657726"/>
            <a:ext cx="247934" cy="217848"/>
            <a:chOff x="898875" y="244725"/>
            <a:chExt cx="481800" cy="423500"/>
          </a:xfrm>
        </p:grpSpPr>
        <p:sp>
          <p:nvSpPr>
            <p:cNvPr id="756" name="Google Shape;756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16"/>
          <p:cNvGrpSpPr/>
          <p:nvPr/>
        </p:nvGrpSpPr>
        <p:grpSpPr>
          <a:xfrm>
            <a:off x="8344470" y="4657726"/>
            <a:ext cx="247934" cy="217848"/>
            <a:chOff x="898875" y="244725"/>
            <a:chExt cx="481800" cy="423500"/>
          </a:xfrm>
        </p:grpSpPr>
        <p:sp>
          <p:nvSpPr>
            <p:cNvPr id="763" name="Google Shape;763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69" name="Google Shape;769;p16"/>
          <p:cNvGrpSpPr/>
          <p:nvPr/>
        </p:nvGrpSpPr>
        <p:grpSpPr>
          <a:xfrm>
            <a:off x="1783370" y="4657726"/>
            <a:ext cx="247934" cy="217848"/>
            <a:chOff x="898875" y="244725"/>
            <a:chExt cx="481800" cy="423500"/>
          </a:xfrm>
        </p:grpSpPr>
        <p:sp>
          <p:nvSpPr>
            <p:cNvPr id="770" name="Google Shape;770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76" name="Google Shape;776;p16"/>
          <p:cNvGrpSpPr/>
          <p:nvPr/>
        </p:nvGrpSpPr>
        <p:grpSpPr>
          <a:xfrm>
            <a:off x="551595" y="4657726"/>
            <a:ext cx="247934" cy="217848"/>
            <a:chOff x="898875" y="244725"/>
            <a:chExt cx="481800" cy="423500"/>
          </a:xfrm>
        </p:grpSpPr>
        <p:sp>
          <p:nvSpPr>
            <p:cNvPr id="777" name="Google Shape;777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83" name="Google Shape;783;p16"/>
          <p:cNvGrpSpPr/>
          <p:nvPr/>
        </p:nvGrpSpPr>
        <p:grpSpPr>
          <a:xfrm>
            <a:off x="3015145" y="4657726"/>
            <a:ext cx="247934" cy="217848"/>
            <a:chOff x="898875" y="244725"/>
            <a:chExt cx="481800" cy="423500"/>
          </a:xfrm>
        </p:grpSpPr>
        <p:sp>
          <p:nvSpPr>
            <p:cNvPr id="784" name="Google Shape;784;p16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790" name="Google Shape;790;p16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bg>
      <p:bgPr>
        <a:solidFill>
          <a:schemeClr val="lt2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18"/>
          <p:cNvGrpSpPr/>
          <p:nvPr/>
        </p:nvGrpSpPr>
        <p:grpSpPr>
          <a:xfrm>
            <a:off x="403350" y="223823"/>
            <a:ext cx="8342062" cy="4695900"/>
            <a:chOff x="403350" y="223823"/>
            <a:chExt cx="8342062" cy="4695900"/>
          </a:xfrm>
        </p:grpSpPr>
        <p:sp>
          <p:nvSpPr>
            <p:cNvPr id="842" name="Google Shape;842;p18"/>
            <p:cNvSpPr/>
            <p:nvPr/>
          </p:nvSpPr>
          <p:spPr>
            <a:xfrm>
              <a:off x="403350" y="223823"/>
              <a:ext cx="8337300" cy="469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3" name="Google Shape;843;p18"/>
            <p:cNvCxnSpPr/>
            <p:nvPr/>
          </p:nvCxnSpPr>
          <p:spPr>
            <a:xfrm>
              <a:off x="408112" y="531910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18"/>
            <p:cNvCxnSpPr/>
            <p:nvPr/>
          </p:nvCxnSpPr>
          <p:spPr>
            <a:xfrm>
              <a:off x="408097" y="4613961"/>
              <a:ext cx="833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18"/>
            <p:cNvCxnSpPr/>
            <p:nvPr/>
          </p:nvCxnSpPr>
          <p:spPr>
            <a:xfrm>
              <a:off x="207280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18"/>
            <p:cNvCxnSpPr/>
            <p:nvPr/>
          </p:nvCxnSpPr>
          <p:spPr>
            <a:xfrm>
              <a:off x="5406725" y="22509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18"/>
            <p:cNvCxnSpPr/>
            <p:nvPr/>
          </p:nvCxnSpPr>
          <p:spPr>
            <a:xfrm>
              <a:off x="3739765" y="226449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18"/>
            <p:cNvCxnSpPr/>
            <p:nvPr/>
          </p:nvCxnSpPr>
          <p:spPr>
            <a:xfrm>
              <a:off x="7073685" y="226443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18"/>
            <p:cNvCxnSpPr/>
            <p:nvPr/>
          </p:nvCxnSpPr>
          <p:spPr>
            <a:xfrm>
              <a:off x="3605977" y="4613952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18"/>
            <p:cNvCxnSpPr/>
            <p:nvPr/>
          </p:nvCxnSpPr>
          <p:spPr>
            <a:xfrm>
              <a:off x="5538023" y="4613946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1" name="Google Shape;851;p18"/>
            <p:cNvGrpSpPr/>
            <p:nvPr/>
          </p:nvGrpSpPr>
          <p:grpSpPr>
            <a:xfrm>
              <a:off x="7112695" y="4657726"/>
              <a:ext cx="247934" cy="217848"/>
              <a:chOff x="898875" y="244725"/>
              <a:chExt cx="481800" cy="423500"/>
            </a:xfrm>
          </p:grpSpPr>
          <p:sp>
            <p:nvSpPr>
              <p:cNvPr id="852" name="Google Shape;852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3" name="Google Shape;853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858" name="Google Shape;858;p18"/>
            <p:cNvGrpSpPr/>
            <p:nvPr/>
          </p:nvGrpSpPr>
          <p:grpSpPr>
            <a:xfrm>
              <a:off x="5880920" y="4657726"/>
              <a:ext cx="247934" cy="217848"/>
              <a:chOff x="898875" y="244725"/>
              <a:chExt cx="481800" cy="423500"/>
            </a:xfrm>
          </p:grpSpPr>
          <p:sp>
            <p:nvSpPr>
              <p:cNvPr id="859" name="Google Shape;859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1" name="Google Shape;861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865" name="Google Shape;865;p18"/>
            <p:cNvGrpSpPr/>
            <p:nvPr/>
          </p:nvGrpSpPr>
          <p:grpSpPr>
            <a:xfrm>
              <a:off x="8344470" y="4657726"/>
              <a:ext cx="247934" cy="217848"/>
              <a:chOff x="898875" y="244725"/>
              <a:chExt cx="481800" cy="423500"/>
            </a:xfrm>
          </p:grpSpPr>
          <p:sp>
            <p:nvSpPr>
              <p:cNvPr id="866" name="Google Shape;866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872" name="Google Shape;872;p18"/>
            <p:cNvGrpSpPr/>
            <p:nvPr/>
          </p:nvGrpSpPr>
          <p:grpSpPr>
            <a:xfrm>
              <a:off x="1783370" y="4657726"/>
              <a:ext cx="247934" cy="217848"/>
              <a:chOff x="898875" y="244725"/>
              <a:chExt cx="481800" cy="423500"/>
            </a:xfrm>
          </p:grpSpPr>
          <p:sp>
            <p:nvSpPr>
              <p:cNvPr id="873" name="Google Shape;873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879" name="Google Shape;879;p18"/>
            <p:cNvGrpSpPr/>
            <p:nvPr/>
          </p:nvGrpSpPr>
          <p:grpSpPr>
            <a:xfrm>
              <a:off x="551595" y="4657726"/>
              <a:ext cx="247934" cy="217848"/>
              <a:chOff x="898875" y="244725"/>
              <a:chExt cx="481800" cy="423500"/>
            </a:xfrm>
          </p:grpSpPr>
          <p:sp>
            <p:nvSpPr>
              <p:cNvPr id="880" name="Google Shape;880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886" name="Google Shape;886;p18"/>
            <p:cNvGrpSpPr/>
            <p:nvPr/>
          </p:nvGrpSpPr>
          <p:grpSpPr>
            <a:xfrm>
              <a:off x="3015145" y="4657726"/>
              <a:ext cx="247934" cy="217848"/>
              <a:chOff x="898875" y="244725"/>
              <a:chExt cx="481800" cy="423500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91" name="Google Shape;891;p18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892" name="Google Shape;892;p18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893" name="Google Shape;893;p18"/>
          <p:cNvSpPr txBox="1">
            <a:spLocks noGrp="1"/>
          </p:cNvSpPr>
          <p:nvPr>
            <p:ph type="subTitle" idx="1"/>
          </p:nvPr>
        </p:nvSpPr>
        <p:spPr>
          <a:xfrm>
            <a:off x="2236200" y="2926725"/>
            <a:ext cx="46716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4" name="Google Shape;894;p18"/>
          <p:cNvSpPr txBox="1">
            <a:spLocks noGrp="1"/>
          </p:cNvSpPr>
          <p:nvPr>
            <p:ph type="title"/>
          </p:nvPr>
        </p:nvSpPr>
        <p:spPr>
          <a:xfrm>
            <a:off x="2175600" y="1133525"/>
            <a:ext cx="4792800" cy="17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895" name="Google Shape;895;p18"/>
          <p:cNvCxnSpPr/>
          <p:nvPr/>
        </p:nvCxnSpPr>
        <p:spPr>
          <a:xfrm>
            <a:off x="403050" y="1369275"/>
            <a:ext cx="833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18"/>
          <p:cNvCxnSpPr/>
          <p:nvPr/>
        </p:nvCxnSpPr>
        <p:spPr>
          <a:xfrm>
            <a:off x="403050" y="3807400"/>
            <a:ext cx="833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T323"/>
              <a:buNone/>
              <a:defRPr sz="35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2" r:id="rId8"/>
    <p:sldLayoutId id="2147483664" r:id="rId9"/>
    <p:sldLayoutId id="2147483667" r:id="rId10"/>
    <p:sldLayoutId id="2147483669" r:id="rId11"/>
    <p:sldLayoutId id="2147483675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2.png"/><Relationship Id="rId10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4.sv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4.sv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0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4.svg"/><Relationship Id="rId4" Type="http://schemas.openxmlformats.org/officeDocument/2006/relationships/image" Target="../media/image21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2.png"/><Relationship Id="rId7" Type="http://schemas.openxmlformats.org/officeDocument/2006/relationships/slide" Target="slid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.xml"/><Relationship Id="rId11" Type="http://schemas.openxmlformats.org/officeDocument/2006/relationships/image" Target="../media/image4.svg"/><Relationship Id="rId5" Type="http://schemas.openxmlformats.org/officeDocument/2006/relationships/image" Target="../media/image24.emf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slide" Target="slide14.xml"/><Relationship Id="rId4" Type="http://schemas.openxmlformats.org/officeDocument/2006/relationships/image" Target="../media/image7.svg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8.png"/><Relationship Id="rId7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slide" Target="slide6.xml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4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slide" Target="slide14.xml"/><Relationship Id="rId5" Type="http://schemas.openxmlformats.org/officeDocument/2006/relationships/image" Target="../media/image13.png"/><Relationship Id="rId10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/>
          <p:cNvSpPr txBox="1">
            <a:spLocks noGrp="1"/>
          </p:cNvSpPr>
          <p:nvPr>
            <p:ph type="ctrTitle"/>
          </p:nvPr>
        </p:nvSpPr>
        <p:spPr>
          <a:xfrm rot="-1111">
            <a:off x="782750" y="928650"/>
            <a:ext cx="37131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ție Organizare Portofoliu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1" name="Google Shape;1721;p36"/>
          <p:cNvSpPr txBox="1">
            <a:spLocks noGrp="1"/>
          </p:cNvSpPr>
          <p:nvPr>
            <p:ph type="subTitle" idx="1"/>
          </p:nvPr>
        </p:nvSpPr>
        <p:spPr>
          <a:xfrm rot="273">
            <a:off x="720350" y="3687299"/>
            <a:ext cx="37755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sz="1800" b="0" i="0" u="none" strike="noStrike" baseline="0" dirty="0">
                <a:solidFill>
                  <a:srgbClr val="000000"/>
                </a:solidFill>
                <a:latin typeface="ORWXVV+TimesNewRomanPSMT"/>
              </a:rPr>
              <a:t> </a:t>
            </a:r>
            <a:r>
              <a:rPr lang="ro-RO" sz="1100" b="0" i="0" u="none" strike="noStrike" baseline="0" dirty="0">
                <a:solidFill>
                  <a:srgbClr val="000000"/>
                </a:solidFill>
                <a:latin typeface="ORWXVV+TimesNewRomanPSMT"/>
              </a:rPr>
              <a:t>Îndrumător: </a:t>
            </a:r>
            <a:r>
              <a:rPr lang="ro-RO" sz="1100" b="0" i="0" u="none" strike="noStrike" baseline="0" dirty="0">
                <a:solidFill>
                  <a:srgbClr val="000000"/>
                </a:solidFill>
                <a:latin typeface="KMKYRD+TimesNewRomanPSMT"/>
              </a:rPr>
              <a:t>Conf.univ.dr.mat. Radu </a:t>
            </a:r>
            <a:r>
              <a:rPr lang="ro-RO" sz="1100" b="0" i="0" u="none" strike="noStrike" baseline="0" dirty="0">
                <a:solidFill>
                  <a:srgbClr val="000000"/>
                </a:solidFill>
                <a:latin typeface="ORWXVV+TimesNewRomanPSMT"/>
              </a:rPr>
              <a:t>George CREŢULESCU </a:t>
            </a:r>
            <a:endParaRPr lang="ro-RO" sz="105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100" dirty="0">
                <a:solidFill>
                  <a:srgbClr val="000000"/>
                </a:solidFill>
                <a:latin typeface="ORWXVV+TimesNewRomanPSMT"/>
              </a:rPr>
              <a:t>Absolvent: Șufană Adrian Daniel</a:t>
            </a:r>
            <a:endParaRPr sz="1100" dirty="0">
              <a:solidFill>
                <a:srgbClr val="000000"/>
              </a:solidFill>
              <a:latin typeface="ORWXVV+TimesNewRomanPSMT"/>
            </a:endParaRPr>
          </a:p>
        </p:txBody>
      </p:sp>
      <p:sp>
        <p:nvSpPr>
          <p:cNvPr id="1722" name="Google Shape;1722;p36">
            <a:hlinkClick r:id="rId3" action="ppaction://hlinksldjump"/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737" name="Google Shape;1737;p36"/>
          <p:cNvPicPr preferRelativeResize="0"/>
          <p:nvPr/>
        </p:nvPicPr>
        <p:blipFill rotWithShape="1">
          <a:blip r:embed="rId4">
            <a:alphaModFix/>
          </a:blip>
          <a:srcRect l="8719" t="21822" r="4263" b="19197"/>
          <a:stretch/>
        </p:blipFill>
        <p:spPr>
          <a:xfrm rot="20">
            <a:off x="5192842" y="1938294"/>
            <a:ext cx="2636042" cy="1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6"/>
          <p:cNvPicPr preferRelativeResize="0"/>
          <p:nvPr/>
        </p:nvPicPr>
        <p:blipFill rotWithShape="1">
          <a:blip r:embed="rId5">
            <a:alphaModFix/>
          </a:blip>
          <a:srcRect t="17880" b="10424"/>
          <a:stretch/>
        </p:blipFill>
        <p:spPr>
          <a:xfrm>
            <a:off x="6068853" y="2665587"/>
            <a:ext cx="2210217" cy="15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6"/>
          <p:cNvSpPr/>
          <p:nvPr/>
        </p:nvSpPr>
        <p:spPr>
          <a:xfrm>
            <a:off x="3685618" y="4657751"/>
            <a:ext cx="847500" cy="217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dirty="0">
                <a:solidFill>
                  <a:schemeClr val="accent1"/>
                </a:solidFill>
                <a:latin typeface="VT323"/>
                <a:ea typeface="VT323"/>
                <a:cs typeface="VT323"/>
                <a:sym typeface="VT323"/>
              </a:rPr>
              <a:t>Tehnologia</a:t>
            </a:r>
            <a:endParaRPr sz="1000" dirty="0">
              <a:solidFill>
                <a:schemeClr val="accen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740" name="Google Shape;1740;p36"/>
          <p:cNvSpPr/>
          <p:nvPr/>
        </p:nvSpPr>
        <p:spPr>
          <a:xfrm>
            <a:off x="4891669" y="4657751"/>
            <a:ext cx="847500" cy="217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dirty="0">
                <a:latin typeface="VT323"/>
                <a:ea typeface="VT323"/>
                <a:cs typeface="VT323"/>
                <a:sym typeface="VT323"/>
              </a:rPr>
              <a:t>Informației</a:t>
            </a:r>
            <a:endParaRPr sz="1000" dirty="0"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11CA-147D-3DF8-5B70-D2DA5EBBC5D2}"/>
              </a:ext>
            </a:extLst>
          </p:cNvPr>
          <p:cNvSpPr txBox="1"/>
          <p:nvPr/>
        </p:nvSpPr>
        <p:spPr>
          <a:xfrm>
            <a:off x="5192838" y="555729"/>
            <a:ext cx="31332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1100" b="0" i="0" u="none" strike="noStrike" baseline="0" dirty="0">
              <a:solidFill>
                <a:srgbClr val="000000"/>
              </a:solidFill>
              <a:latin typeface="ORWXVV+TimesNewRomanPSMT"/>
            </a:endParaRPr>
          </a:p>
          <a:p>
            <a:pPr algn="ctr"/>
            <a:r>
              <a:rPr lang="ro-RO" sz="1100" b="0" i="0" u="none" strike="noStrike" baseline="0" dirty="0">
                <a:solidFill>
                  <a:srgbClr val="000000"/>
                </a:solidFill>
                <a:latin typeface="ORWXVV+TimesNewRomanPSMT"/>
              </a:rPr>
              <a:t> UNIVERSITATEA “LUCIAN BLAGA” DIN SIBIU </a:t>
            </a:r>
          </a:p>
          <a:p>
            <a:pPr algn="ctr"/>
            <a:r>
              <a:rPr lang="ro-RO" sz="1100" b="0" i="0" u="none" strike="noStrike" baseline="0" dirty="0">
                <a:solidFill>
                  <a:srgbClr val="000000"/>
                </a:solidFill>
                <a:latin typeface="KMKYRD+TimesNewRomanPSMT"/>
              </a:rPr>
              <a:t>FACULTATEA DE INGINERIE </a:t>
            </a:r>
          </a:p>
          <a:p>
            <a:pPr algn="ctr"/>
            <a:r>
              <a:rPr lang="pt-BR" sz="1100" b="0" i="0" u="none" strike="noStrike" baseline="0" dirty="0">
                <a:solidFill>
                  <a:srgbClr val="000000"/>
                </a:solidFill>
                <a:latin typeface="KMKYRD+TimesNewRomanPSMT"/>
              </a:rPr>
              <a:t>DEPARTAMENTUL </a:t>
            </a:r>
            <a:r>
              <a:rPr lang="pt-BR" sz="1100" b="0" i="0" u="none" strike="noStrike" baseline="0" dirty="0">
                <a:solidFill>
                  <a:srgbClr val="000000"/>
                </a:solidFill>
                <a:latin typeface="ORWXVV+TimesNewRomanPSMT"/>
              </a:rPr>
              <a:t>DE CALCULATOARE ŞI INGINERIE ELECTRICĂ </a:t>
            </a:r>
            <a:endParaRPr lang="ro-RO" sz="1000" dirty="0"/>
          </a:p>
        </p:txBody>
      </p:sp>
      <p:sp>
        <p:nvSpPr>
          <p:cNvPr id="3" name="Google Shape;2113;p47">
            <a:hlinkClick r:id="rId6" action="ppaction://hlinksldjump"/>
            <a:extLst>
              <a:ext uri="{FF2B5EF4-FFF2-40B4-BE49-F238E27FC236}">
                <a16:creationId xmlns:a16="http://schemas.microsoft.com/office/drawing/2014/main" id="{7AF86916-407C-497D-6635-5E370D6D1F32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4;p47">
            <a:hlinkClick r:id="rId7" action="ppaction://hlinksldjump"/>
            <a:extLst>
              <a:ext uri="{FF2B5EF4-FFF2-40B4-BE49-F238E27FC236}">
                <a16:creationId xmlns:a16="http://schemas.microsoft.com/office/drawing/2014/main" id="{BF986806-8DB4-6752-260F-1E3054EA009A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2;p47">
            <a:hlinkClick r:id="rId8" action="ppaction://hlinksldjump"/>
            <a:extLst>
              <a:ext uri="{FF2B5EF4-FFF2-40B4-BE49-F238E27FC236}">
                <a16:creationId xmlns:a16="http://schemas.microsoft.com/office/drawing/2014/main" id="{0D47C173-EB31-9AE0-56BF-67E217371B32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" name="Graphic 5" descr="Camera with solid fill">
            <a:extLst>
              <a:ext uri="{FF2B5EF4-FFF2-40B4-BE49-F238E27FC236}">
                <a16:creationId xmlns:a16="http://schemas.microsoft.com/office/drawing/2014/main" id="{1A5CBE10-0270-A5E9-FC7C-B56C0BDA75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8F4BEA-8941-F08E-C8AF-878666F39D35}"/>
              </a:ext>
            </a:extLst>
          </p:cNvPr>
          <p:cNvSpPr txBox="1"/>
          <p:nvPr/>
        </p:nvSpPr>
        <p:spPr>
          <a:xfrm>
            <a:off x="6634823" y="4263628"/>
            <a:ext cx="145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E0A562-C0E1-A48C-D073-C279C79E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289" y="745761"/>
            <a:ext cx="2648320" cy="3519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278B2-F62D-A332-2A8B-C806875772BB}"/>
              </a:ext>
            </a:extLst>
          </p:cNvPr>
          <p:cNvSpPr txBox="1"/>
          <p:nvPr/>
        </p:nvSpPr>
        <p:spPr>
          <a:xfrm>
            <a:off x="3770519" y="4265414"/>
            <a:ext cx="994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50CD3-E0C0-2571-8C30-3DB3BE6FCF60}"/>
              </a:ext>
            </a:extLst>
          </p:cNvPr>
          <p:cNvSpPr txBox="1"/>
          <p:nvPr/>
        </p:nvSpPr>
        <p:spPr>
          <a:xfrm>
            <a:off x="471282" y="1698160"/>
            <a:ext cx="249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</a:p>
          <a:p>
            <a:pPr algn="ctr"/>
            <a:r>
              <a:rPr lang="ro-RO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BF0F1F-BD29-E1A4-A780-757260ED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90" y="1138558"/>
            <a:ext cx="2648320" cy="273405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AAF8D4-2FE8-B119-78CF-6EEF8DAD5E20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5545609" y="2505587"/>
            <a:ext cx="4909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Google Shape;1722;p36">
            <a:hlinkClick r:id="rId5" action="ppaction://hlinksldjump"/>
            <a:extLst>
              <a:ext uri="{FF2B5EF4-FFF2-40B4-BE49-F238E27FC236}">
                <a16:creationId xmlns:a16="http://schemas.microsoft.com/office/drawing/2014/main" id="{E4A14F27-E68E-ECA5-57D2-1438F06EBD74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4" name="Google Shape;2113;p47">
            <a:hlinkClick r:id="rId6" action="ppaction://hlinksldjump"/>
            <a:extLst>
              <a:ext uri="{FF2B5EF4-FFF2-40B4-BE49-F238E27FC236}">
                <a16:creationId xmlns:a16="http://schemas.microsoft.com/office/drawing/2014/main" id="{4E8E3098-E314-6265-1D09-93C6BFD9A1FA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5" name="Google Shape;2114;p47">
            <a:hlinkClick r:id="rId7" action="ppaction://hlinksldjump"/>
            <a:extLst>
              <a:ext uri="{FF2B5EF4-FFF2-40B4-BE49-F238E27FC236}">
                <a16:creationId xmlns:a16="http://schemas.microsoft.com/office/drawing/2014/main" id="{A0F5D358-862B-4A8B-F36C-D474741DBDE6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6" name="Google Shape;2112;p47">
            <a:hlinkClick r:id="rId8" action="ppaction://hlinksldjump"/>
            <a:extLst>
              <a:ext uri="{FF2B5EF4-FFF2-40B4-BE49-F238E27FC236}">
                <a16:creationId xmlns:a16="http://schemas.microsoft.com/office/drawing/2014/main" id="{9E6A8A65-2DB2-A916-6A66-08D7DFEE8589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37" name="Graphic 36" descr="Camera with solid fill">
            <a:extLst>
              <a:ext uri="{FF2B5EF4-FFF2-40B4-BE49-F238E27FC236}">
                <a16:creationId xmlns:a16="http://schemas.microsoft.com/office/drawing/2014/main" id="{9FF33F2E-4A13-EED8-429D-7B983730CB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8F4BEA-8941-F08E-C8AF-878666F39D35}"/>
              </a:ext>
            </a:extLst>
          </p:cNvPr>
          <p:cNvSpPr txBox="1"/>
          <p:nvPr/>
        </p:nvSpPr>
        <p:spPr>
          <a:xfrm>
            <a:off x="5916874" y="4150703"/>
            <a:ext cx="2773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Sortarea utilizând datele primite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50CD3-E0C0-2571-8C30-3DB3BE6FCF60}"/>
              </a:ext>
            </a:extLst>
          </p:cNvPr>
          <p:cNvSpPr txBox="1"/>
          <p:nvPr/>
        </p:nvSpPr>
        <p:spPr>
          <a:xfrm>
            <a:off x="69629" y="1786917"/>
            <a:ext cx="249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Sortare</a:t>
            </a:r>
          </a:p>
          <a:p>
            <a:pPr algn="ctr"/>
            <a:r>
              <a:rPr lang="ro-RO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CEB69D-9245-8C68-59E7-16121846A94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48225" y="2571750"/>
            <a:ext cx="3601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B617E6-D2AD-F1F1-1F88-4840B7DE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63" y="1400011"/>
            <a:ext cx="2953162" cy="2343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480418-71DF-8FF1-6F9E-6606ACFA2B3D}"/>
              </a:ext>
            </a:extLst>
          </p:cNvPr>
          <p:cNvSpPr txBox="1"/>
          <p:nvPr/>
        </p:nvSpPr>
        <p:spPr>
          <a:xfrm>
            <a:off x="2941224" y="4150703"/>
            <a:ext cx="180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Meniu Sortare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9CD1A2-15E0-E720-63F3-64DBAA9E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33" y="1172819"/>
            <a:ext cx="3134217" cy="2797862"/>
          </a:xfrm>
          <a:prstGeom prst="rect">
            <a:avLst/>
          </a:prstGeom>
        </p:spPr>
      </p:pic>
      <p:sp>
        <p:nvSpPr>
          <p:cNvPr id="19" name="Google Shape;1722;p36">
            <a:hlinkClick r:id="rId5" action="ppaction://hlinksldjump"/>
            <a:extLst>
              <a:ext uri="{FF2B5EF4-FFF2-40B4-BE49-F238E27FC236}">
                <a16:creationId xmlns:a16="http://schemas.microsoft.com/office/drawing/2014/main" id="{C415CCA7-7C1C-F830-B199-CC400B999F1E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0" name="Google Shape;2113;p47">
            <a:hlinkClick r:id="rId6" action="ppaction://hlinksldjump"/>
            <a:extLst>
              <a:ext uri="{FF2B5EF4-FFF2-40B4-BE49-F238E27FC236}">
                <a16:creationId xmlns:a16="http://schemas.microsoft.com/office/drawing/2014/main" id="{3F936318-C204-8920-C1C1-D4D7CBB3CB04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1" name="Google Shape;2114;p47">
            <a:hlinkClick r:id="rId7" action="ppaction://hlinksldjump"/>
            <a:extLst>
              <a:ext uri="{FF2B5EF4-FFF2-40B4-BE49-F238E27FC236}">
                <a16:creationId xmlns:a16="http://schemas.microsoft.com/office/drawing/2014/main" id="{005F7E7E-DF59-B382-8D94-F0977334B668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2" name="Google Shape;2112;p47">
            <a:hlinkClick r:id="rId8" action="ppaction://hlinksldjump"/>
            <a:extLst>
              <a:ext uri="{FF2B5EF4-FFF2-40B4-BE49-F238E27FC236}">
                <a16:creationId xmlns:a16="http://schemas.microsoft.com/office/drawing/2014/main" id="{22DDC6C0-05CB-D298-B7EC-C3BF8457556A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3" name="Graphic 22" descr="Camera with solid fill">
            <a:extLst>
              <a:ext uri="{FF2B5EF4-FFF2-40B4-BE49-F238E27FC236}">
                <a16:creationId xmlns:a16="http://schemas.microsoft.com/office/drawing/2014/main" id="{B041C280-3FE1-ADD0-940D-ED6CB97C9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5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-0.00052 0.195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9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8F4BEA-8941-F08E-C8AF-878666F39D35}"/>
              </a:ext>
            </a:extLst>
          </p:cNvPr>
          <p:cNvSpPr txBox="1"/>
          <p:nvPr/>
        </p:nvSpPr>
        <p:spPr>
          <a:xfrm>
            <a:off x="5083957" y="4181013"/>
            <a:ext cx="325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Filtrarea utilizând datele extrase în 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50CD3-E0C0-2571-8C30-3DB3BE6FCF60}"/>
              </a:ext>
            </a:extLst>
          </p:cNvPr>
          <p:cNvSpPr txBox="1"/>
          <p:nvPr/>
        </p:nvSpPr>
        <p:spPr>
          <a:xfrm>
            <a:off x="1268623" y="561675"/>
            <a:ext cx="2052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</a:t>
            </a:r>
          </a:p>
          <a:p>
            <a:pPr algn="ctr"/>
            <a:r>
              <a:rPr lang="ro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80418-71DF-8FF1-6F9E-6606ACFA2B3D}"/>
              </a:ext>
            </a:extLst>
          </p:cNvPr>
          <p:cNvSpPr txBox="1"/>
          <p:nvPr/>
        </p:nvSpPr>
        <p:spPr>
          <a:xfrm>
            <a:off x="804779" y="4181013"/>
            <a:ext cx="297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Extragere metadata în obiect 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EEADC-9EA2-3D99-4452-61288771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0" y="1880438"/>
            <a:ext cx="3762900" cy="110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2940F-BA93-4F3A-5CF0-83021AA4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387" y="1860042"/>
            <a:ext cx="4341602" cy="2290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077EE-B616-AA8A-6E47-0F7375F4D30C}"/>
              </a:ext>
            </a:extLst>
          </p:cNvPr>
          <p:cNvSpPr txBox="1"/>
          <p:nvPr/>
        </p:nvSpPr>
        <p:spPr>
          <a:xfrm>
            <a:off x="5547801" y="561674"/>
            <a:ext cx="2327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</a:p>
          <a:p>
            <a:pPr algn="ctr"/>
            <a:r>
              <a:rPr lang="ro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metadata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98A45A-F83C-E148-6B56-03188302935E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3321501" y="1161839"/>
            <a:ext cx="22263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1722;p36">
            <a:hlinkClick r:id="rId5" action="ppaction://hlinksldjump"/>
            <a:extLst>
              <a:ext uri="{FF2B5EF4-FFF2-40B4-BE49-F238E27FC236}">
                <a16:creationId xmlns:a16="http://schemas.microsoft.com/office/drawing/2014/main" id="{016196A5-EAF6-A0F1-37B5-82D98DA831A2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6" name="Google Shape;2113;p47">
            <a:hlinkClick r:id="rId6" action="ppaction://hlinksldjump"/>
            <a:extLst>
              <a:ext uri="{FF2B5EF4-FFF2-40B4-BE49-F238E27FC236}">
                <a16:creationId xmlns:a16="http://schemas.microsoft.com/office/drawing/2014/main" id="{0A6FE0A3-DA6E-83E4-0CCC-A03AEB0EFF54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7" name="Google Shape;2114;p47">
            <a:hlinkClick r:id="rId7" action="ppaction://hlinksldjump"/>
            <a:extLst>
              <a:ext uri="{FF2B5EF4-FFF2-40B4-BE49-F238E27FC236}">
                <a16:creationId xmlns:a16="http://schemas.microsoft.com/office/drawing/2014/main" id="{CAEBEA6D-E55D-4587-48EA-3E4E310F1AA8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8" name="Google Shape;2112;p47">
            <a:hlinkClick r:id="rId8" action="ppaction://hlinksldjump"/>
            <a:extLst>
              <a:ext uri="{FF2B5EF4-FFF2-40B4-BE49-F238E27FC236}">
                <a16:creationId xmlns:a16="http://schemas.microsoft.com/office/drawing/2014/main" id="{4B192BCC-AB20-2444-E8F3-A2E44FE8DCAE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9" name="Graphic 18" descr="Camera with solid fill">
            <a:extLst>
              <a:ext uri="{FF2B5EF4-FFF2-40B4-BE49-F238E27FC236}">
                <a16:creationId xmlns:a16="http://schemas.microsoft.com/office/drawing/2014/main" id="{42FE531A-D16F-4619-C811-C5E831626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7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8F4BEA-8941-F08E-C8AF-878666F39D35}"/>
              </a:ext>
            </a:extLst>
          </p:cNvPr>
          <p:cNvSpPr txBox="1"/>
          <p:nvPr/>
        </p:nvSpPr>
        <p:spPr>
          <a:xfrm>
            <a:off x="5086108" y="4245478"/>
            <a:ext cx="325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Filtrarea utilizând datele extrase în 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50CD3-E0C0-2571-8C30-3DB3BE6FCF60}"/>
              </a:ext>
            </a:extLst>
          </p:cNvPr>
          <p:cNvSpPr txBox="1"/>
          <p:nvPr/>
        </p:nvSpPr>
        <p:spPr>
          <a:xfrm>
            <a:off x="1060296" y="454529"/>
            <a:ext cx="2429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Extrage</a:t>
            </a:r>
          </a:p>
          <a:p>
            <a:pPr algn="ctr"/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Culori dominante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80418-71DF-8FF1-6F9E-6606ACFA2B3D}"/>
              </a:ext>
            </a:extLst>
          </p:cNvPr>
          <p:cNvSpPr txBox="1"/>
          <p:nvPr/>
        </p:nvSpPr>
        <p:spPr>
          <a:xfrm>
            <a:off x="721883" y="4264093"/>
            <a:ext cx="314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Extragerea culorilor dominante in obiect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077EE-B616-AA8A-6E47-0F7375F4D30C}"/>
              </a:ext>
            </a:extLst>
          </p:cNvPr>
          <p:cNvSpPr txBox="1"/>
          <p:nvPr/>
        </p:nvSpPr>
        <p:spPr>
          <a:xfrm>
            <a:off x="5549952" y="425077"/>
            <a:ext cx="23275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</a:p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metadata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98A45A-F83C-E148-6B56-03188302935E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489704" y="993138"/>
            <a:ext cx="2060248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48F6AE-F0AE-1896-9719-29A9833E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3" y="1474545"/>
            <a:ext cx="3328485" cy="2771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1D52EA-B588-B4FC-2485-DEC34CB4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897" y="1465012"/>
            <a:ext cx="4106253" cy="2780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6DC1B8-0EE6-158B-9881-87CB81979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286" y="629169"/>
            <a:ext cx="1267297" cy="1942581"/>
          </a:xfrm>
          <a:prstGeom prst="rect">
            <a:avLst/>
          </a:prstGeom>
        </p:spPr>
      </p:pic>
      <p:sp>
        <p:nvSpPr>
          <p:cNvPr id="20" name="Google Shape;1722;p36">
            <a:hlinkClick r:id="rId6" action="ppaction://hlinksldjump"/>
            <a:extLst>
              <a:ext uri="{FF2B5EF4-FFF2-40B4-BE49-F238E27FC236}">
                <a16:creationId xmlns:a16="http://schemas.microsoft.com/office/drawing/2014/main" id="{45C9DBA2-D469-9DF1-B34C-039AAE7898EC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1" name="Google Shape;2113;p47">
            <a:hlinkClick r:id="rId7" action="ppaction://hlinksldjump"/>
            <a:extLst>
              <a:ext uri="{FF2B5EF4-FFF2-40B4-BE49-F238E27FC236}">
                <a16:creationId xmlns:a16="http://schemas.microsoft.com/office/drawing/2014/main" id="{F329051B-AECF-694B-C821-E06F82BDC1D0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2" name="Google Shape;2114;p47">
            <a:hlinkClick r:id="rId8" action="ppaction://hlinksldjump"/>
            <a:extLst>
              <a:ext uri="{FF2B5EF4-FFF2-40B4-BE49-F238E27FC236}">
                <a16:creationId xmlns:a16="http://schemas.microsoft.com/office/drawing/2014/main" id="{17696A41-6060-5DFD-7B23-0528E13174B6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3" name="Google Shape;2112;p47">
            <a:hlinkClick r:id="rId9" action="ppaction://hlinksldjump"/>
            <a:extLst>
              <a:ext uri="{FF2B5EF4-FFF2-40B4-BE49-F238E27FC236}">
                <a16:creationId xmlns:a16="http://schemas.microsoft.com/office/drawing/2014/main" id="{BE6C8E3E-9132-775A-6C2D-BF92EE907E3E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4" name="Graphic 23" descr="Camera with solid fill">
            <a:extLst>
              <a:ext uri="{FF2B5EF4-FFF2-40B4-BE49-F238E27FC236}">
                <a16:creationId xmlns:a16="http://schemas.microsoft.com/office/drawing/2014/main" id="{0830BDAD-163E-DBEC-5F88-87A0E8D23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2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62"/>
          <p:cNvSpPr txBox="1">
            <a:spLocks noGrp="1"/>
          </p:cNvSpPr>
          <p:nvPr>
            <p:ph type="title"/>
          </p:nvPr>
        </p:nvSpPr>
        <p:spPr>
          <a:xfrm>
            <a:off x="4586050" y="1835981"/>
            <a:ext cx="3639300" cy="2274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DEZVOLTARI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ULTERIOARE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5" name="Google Shape;2675;p62"/>
          <p:cNvSpPr txBox="1">
            <a:spLocks noGrp="1"/>
          </p:cNvSpPr>
          <p:nvPr>
            <p:ph type="title" idx="2"/>
          </p:nvPr>
        </p:nvSpPr>
        <p:spPr>
          <a:xfrm flipH="1">
            <a:off x="5949760" y="693370"/>
            <a:ext cx="14730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676" name="Google Shape;2676;p62"/>
          <p:cNvPicPr preferRelativeResize="0"/>
          <p:nvPr/>
        </p:nvPicPr>
        <p:blipFill rotWithShape="1">
          <a:blip r:embed="rId3">
            <a:alphaModFix/>
          </a:blip>
          <a:srcRect l="12953" t="10825" r="7769" b="2293"/>
          <a:stretch/>
        </p:blipFill>
        <p:spPr>
          <a:xfrm>
            <a:off x="918650" y="1025562"/>
            <a:ext cx="2821673" cy="30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2;p36">
            <a:hlinkClick r:id="rId4" action="ppaction://hlinksldjump"/>
            <a:extLst>
              <a:ext uri="{FF2B5EF4-FFF2-40B4-BE49-F238E27FC236}">
                <a16:creationId xmlns:a16="http://schemas.microsoft.com/office/drawing/2014/main" id="{B98F7F4E-013D-4201-138B-085121F235DD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3;p47">
            <a:hlinkClick r:id="rId5" action="ppaction://hlinksldjump"/>
            <a:extLst>
              <a:ext uri="{FF2B5EF4-FFF2-40B4-BE49-F238E27FC236}">
                <a16:creationId xmlns:a16="http://schemas.microsoft.com/office/drawing/2014/main" id="{3C66BE93-BC91-CB44-B55B-F9E5884DBBB0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4;p47">
            <a:hlinkClick r:id="rId6" action="ppaction://hlinksldjump"/>
            <a:extLst>
              <a:ext uri="{FF2B5EF4-FFF2-40B4-BE49-F238E27FC236}">
                <a16:creationId xmlns:a16="http://schemas.microsoft.com/office/drawing/2014/main" id="{8F35B179-68EC-DC91-8A45-7ED065D75CF8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Google Shape;2112;p47">
            <a:hlinkClick r:id="rId7" action="ppaction://hlinksldjump"/>
            <a:extLst>
              <a:ext uri="{FF2B5EF4-FFF2-40B4-BE49-F238E27FC236}">
                <a16:creationId xmlns:a16="http://schemas.microsoft.com/office/drawing/2014/main" id="{38DCD248-F31F-0F34-A706-257547DA1B3E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6F715189-9088-3934-7457-F0ADE3AA7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43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8" name="Google Shape;1948;p43"/>
          <p:cNvSpPr txBox="1">
            <a:spLocks noGrp="1"/>
          </p:cNvSpPr>
          <p:nvPr>
            <p:ph type="body" idx="1"/>
          </p:nvPr>
        </p:nvSpPr>
        <p:spPr>
          <a:xfrm>
            <a:off x="4194048" y="1414763"/>
            <a:ext cx="4450080" cy="27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/>
              <a:t>Creearea unei aplica</a:t>
            </a:r>
            <a:r>
              <a:rPr lang="ro-RO" dirty="0"/>
              <a:t>ții destinate fotografilor, dar și a utilizatorilor fără cunoștințe despre fotografie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Dezvoltarea aplicației cu scopul de a-i ajuta pe fotografi să își împărtășească talentul și munca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Crearea unui sistem de sortare și filtrare eficient și ușor de folosit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Crearea unui sistem de filtrare a culorilor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Crearea unui sistem de extragere automata a metadatei EXIF din imagini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Crearea unui sistem prin care detaliile despre imagini pot fi vizualizate de către utilizatori</a:t>
            </a:r>
          </a:p>
          <a:p>
            <a:pPr marL="342900" indent="-342900"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ro-RO" dirty="0"/>
              <a:t>Crearea a două moduri de vizualizare a galeriei</a:t>
            </a:r>
            <a:endParaRPr dirty="0"/>
          </a:p>
        </p:txBody>
      </p:sp>
      <p:pic>
        <p:nvPicPr>
          <p:cNvPr id="1949" name="Google Shape;1949;p43"/>
          <p:cNvPicPr preferRelativeResize="0"/>
          <p:nvPr/>
        </p:nvPicPr>
        <p:blipFill rotWithShape="1">
          <a:blip r:embed="rId3">
            <a:alphaModFix/>
          </a:blip>
          <a:srcRect l="15700" t="8148" r="20758" b="8531"/>
          <a:stretch/>
        </p:blipFill>
        <p:spPr>
          <a:xfrm>
            <a:off x="1106800" y="1483450"/>
            <a:ext cx="2155402" cy="28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22;p36">
            <a:hlinkClick r:id="rId4" action="ppaction://hlinksldjump"/>
            <a:extLst>
              <a:ext uri="{FF2B5EF4-FFF2-40B4-BE49-F238E27FC236}">
                <a16:creationId xmlns:a16="http://schemas.microsoft.com/office/drawing/2014/main" id="{DF0E789D-4B71-775D-B67E-3D62126A0CCA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3;p47">
            <a:hlinkClick r:id="rId5" action="ppaction://hlinksldjump"/>
            <a:extLst>
              <a:ext uri="{FF2B5EF4-FFF2-40B4-BE49-F238E27FC236}">
                <a16:creationId xmlns:a16="http://schemas.microsoft.com/office/drawing/2014/main" id="{1AD1FD7D-2EA7-42B6-741E-FBD172128938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4;p47">
            <a:hlinkClick r:id="rId6" action="ppaction://hlinksldjump"/>
            <a:extLst>
              <a:ext uri="{FF2B5EF4-FFF2-40B4-BE49-F238E27FC236}">
                <a16:creationId xmlns:a16="http://schemas.microsoft.com/office/drawing/2014/main" id="{C3FD642A-20D6-BFFD-68C0-6FD4CED9E3F1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2;p47">
            <a:hlinkClick r:id="rId7" action="ppaction://hlinksldjump"/>
            <a:extLst>
              <a:ext uri="{FF2B5EF4-FFF2-40B4-BE49-F238E27FC236}">
                <a16:creationId xmlns:a16="http://schemas.microsoft.com/office/drawing/2014/main" id="{81A8646A-C7ED-C538-DD36-FE0B5AEB2D3B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89F42-8141-11E6-35D4-4E81561A87EC}"/>
              </a:ext>
            </a:extLst>
          </p:cNvPr>
          <p:cNvSpPr/>
          <p:nvPr/>
        </p:nvSpPr>
        <p:spPr>
          <a:xfrm>
            <a:off x="1692003" y="1936750"/>
            <a:ext cx="1095647" cy="412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CD0ABADA-2D7F-720D-416F-AB18A59F4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6"/>
          <p:cNvSpPr txBox="1">
            <a:spLocks noGrp="1"/>
          </p:cNvSpPr>
          <p:nvPr>
            <p:ph type="title"/>
          </p:nvPr>
        </p:nvSpPr>
        <p:spPr>
          <a:xfrm>
            <a:off x="725208" y="62955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DEZVOLTĂRI ULTERIOARE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7" name="Google Shape;2477;p56"/>
          <p:cNvSpPr/>
          <p:nvPr/>
        </p:nvSpPr>
        <p:spPr>
          <a:xfrm rot="-5400000">
            <a:off x="3246319" y="1761600"/>
            <a:ext cx="2652300" cy="247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78" name="Google Shape;2478;p56"/>
          <p:cNvSpPr/>
          <p:nvPr/>
        </p:nvSpPr>
        <p:spPr>
          <a:xfrm rot="-5400000">
            <a:off x="642400" y="1761600"/>
            <a:ext cx="2652300" cy="247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80" name="Google Shape;2480;p56"/>
          <p:cNvSpPr/>
          <p:nvPr/>
        </p:nvSpPr>
        <p:spPr>
          <a:xfrm rot="-5400000">
            <a:off x="5849300" y="1761600"/>
            <a:ext cx="2652300" cy="247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83" name="Google Shape;2483;p56"/>
          <p:cNvSpPr/>
          <p:nvPr/>
        </p:nvSpPr>
        <p:spPr>
          <a:xfrm>
            <a:off x="731500" y="1222125"/>
            <a:ext cx="2474100" cy="38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1</a:t>
            </a:r>
            <a:endParaRPr sz="2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484" name="Google Shape;2484;p56"/>
          <p:cNvSpPr/>
          <p:nvPr/>
        </p:nvSpPr>
        <p:spPr>
          <a:xfrm>
            <a:off x="3335419" y="1222125"/>
            <a:ext cx="2474100" cy="38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2</a:t>
            </a:r>
            <a:endParaRPr sz="2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485" name="Google Shape;2485;p56"/>
          <p:cNvSpPr/>
          <p:nvPr/>
        </p:nvSpPr>
        <p:spPr>
          <a:xfrm>
            <a:off x="5938400" y="1222125"/>
            <a:ext cx="2474100" cy="38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3</a:t>
            </a:r>
            <a:endParaRPr sz="2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51894-BE6A-743E-3B74-D145E1C541B8}"/>
              </a:ext>
            </a:extLst>
          </p:cNvPr>
          <p:cNvSpPr txBox="1"/>
          <p:nvPr/>
        </p:nvSpPr>
        <p:spPr>
          <a:xfrm>
            <a:off x="834422" y="2129877"/>
            <a:ext cx="2268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Filtrarea și sortarea imaginilor și în pagina flux . Benefic deoarece un utilizator poate să aibă diferite preferințe dpdv. al specificațiilor imaginilor afișate.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53AA7-04F8-F011-EDD3-1E4B4008FCFD}"/>
              </a:ext>
            </a:extLst>
          </p:cNvPr>
          <p:cNvSpPr txBox="1"/>
          <p:nvPr/>
        </p:nvSpPr>
        <p:spPr>
          <a:xfrm>
            <a:off x="3432217" y="2129877"/>
            <a:ext cx="22682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Implementarea unui sistem AI, prin care se verifică imaginile înainte să fie uploadate. Benefic pentru a evita încărcarea imaginilor inapropiate.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350-EE38-7F42-A845-770286A71BA4}"/>
              </a:ext>
            </a:extLst>
          </p:cNvPr>
          <p:cNvSpPr txBox="1"/>
          <p:nvPr/>
        </p:nvSpPr>
        <p:spPr>
          <a:xfrm>
            <a:off x="6041322" y="2129877"/>
            <a:ext cx="2268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Adăugarea unui tool prin care utilizatorul poate să editeze imaginile. Benefic pentru ajustarea diferitelor aspecte ale unei imagini.</a:t>
            </a:r>
          </a:p>
        </p:txBody>
      </p:sp>
      <p:sp>
        <p:nvSpPr>
          <p:cNvPr id="6" name="Google Shape;1722;p36">
            <a:hlinkClick r:id="rId3" action="ppaction://hlinksldjump"/>
            <a:extLst>
              <a:ext uri="{FF2B5EF4-FFF2-40B4-BE49-F238E27FC236}">
                <a16:creationId xmlns:a16="http://schemas.microsoft.com/office/drawing/2014/main" id="{6F3433A2-671A-6FAC-CCCC-86BAD46C7D5F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3;p47">
            <a:hlinkClick r:id="rId4" action="ppaction://hlinksldjump"/>
            <a:extLst>
              <a:ext uri="{FF2B5EF4-FFF2-40B4-BE49-F238E27FC236}">
                <a16:creationId xmlns:a16="http://schemas.microsoft.com/office/drawing/2014/main" id="{99B8D024-D25D-3108-00AC-17F77A4FCC01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Google Shape;2114;p47">
            <a:hlinkClick r:id="rId5" action="ppaction://hlinksldjump"/>
            <a:extLst>
              <a:ext uri="{FF2B5EF4-FFF2-40B4-BE49-F238E27FC236}">
                <a16:creationId xmlns:a16="http://schemas.microsoft.com/office/drawing/2014/main" id="{E8211D40-4414-9433-8581-39425479D3D0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9" name="Google Shape;2112;p47">
            <a:hlinkClick r:id="rId6" action="ppaction://hlinksldjump"/>
            <a:extLst>
              <a:ext uri="{FF2B5EF4-FFF2-40B4-BE49-F238E27FC236}">
                <a16:creationId xmlns:a16="http://schemas.microsoft.com/office/drawing/2014/main" id="{90B836EF-FFDF-AEA5-3AA4-515018213DCD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1" name="Graphic 10" descr="Camera with solid fill">
            <a:extLst>
              <a:ext uri="{FF2B5EF4-FFF2-40B4-BE49-F238E27FC236}">
                <a16:creationId xmlns:a16="http://schemas.microsoft.com/office/drawing/2014/main" id="{E0B1378C-7B23-AF5F-4EC7-68CCA331B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1"/>
          <p:cNvSpPr txBox="1">
            <a:spLocks noGrp="1"/>
          </p:cNvSpPr>
          <p:nvPr>
            <p:ph type="title"/>
          </p:nvPr>
        </p:nvSpPr>
        <p:spPr>
          <a:xfrm>
            <a:off x="1162145" y="1749463"/>
            <a:ext cx="6819685" cy="17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MULȚUMESC</a:t>
            </a: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722;p36">
            <a:hlinkClick r:id="rId3" action="ppaction://hlinksldjump"/>
            <a:extLst>
              <a:ext uri="{FF2B5EF4-FFF2-40B4-BE49-F238E27FC236}">
                <a16:creationId xmlns:a16="http://schemas.microsoft.com/office/drawing/2014/main" id="{9CFD9D7F-F902-0BFB-9C0E-EDB3DACD57C3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3;p47">
            <a:hlinkClick r:id="rId4" action="ppaction://hlinksldjump"/>
            <a:extLst>
              <a:ext uri="{FF2B5EF4-FFF2-40B4-BE49-F238E27FC236}">
                <a16:creationId xmlns:a16="http://schemas.microsoft.com/office/drawing/2014/main" id="{D68D6A2B-1DC9-E8C2-3B36-81E2DF3E4C06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4;p47">
            <a:hlinkClick r:id="rId5" action="ppaction://hlinksldjump"/>
            <a:extLst>
              <a:ext uri="{FF2B5EF4-FFF2-40B4-BE49-F238E27FC236}">
                <a16:creationId xmlns:a16="http://schemas.microsoft.com/office/drawing/2014/main" id="{008F61B4-9519-4F22-1484-DE2C70E78E5E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9" name="Google Shape;2112;p47">
            <a:hlinkClick r:id="rId6" action="ppaction://hlinksldjump"/>
            <a:extLst>
              <a:ext uri="{FF2B5EF4-FFF2-40B4-BE49-F238E27FC236}">
                <a16:creationId xmlns:a16="http://schemas.microsoft.com/office/drawing/2014/main" id="{26083506-389F-13F0-0CB2-5534F2CFADBF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0" name="Graphic 9" descr="Camera with solid fill">
            <a:extLst>
              <a:ext uri="{FF2B5EF4-FFF2-40B4-BE49-F238E27FC236}">
                <a16:creationId xmlns:a16="http://schemas.microsoft.com/office/drawing/2014/main" id="{381F9554-D8E9-8D84-94BA-195852FA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9"/>
          <p:cNvSpPr txBox="1">
            <a:spLocks noGrp="1"/>
          </p:cNvSpPr>
          <p:nvPr>
            <p:ph type="title" idx="2"/>
          </p:nvPr>
        </p:nvSpPr>
        <p:spPr>
          <a:xfrm flipH="1">
            <a:off x="3750300" y="851575"/>
            <a:ext cx="16434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5" name="Google Shape;1815;p39"/>
          <p:cNvSpPr txBox="1">
            <a:spLocks noGrp="1"/>
          </p:cNvSpPr>
          <p:nvPr>
            <p:ph type="title"/>
          </p:nvPr>
        </p:nvSpPr>
        <p:spPr>
          <a:xfrm>
            <a:off x="2624700" y="2186250"/>
            <a:ext cx="3894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722;p36">
            <a:hlinkClick r:id="rId3" action="ppaction://hlinksldjump"/>
            <a:extLst>
              <a:ext uri="{FF2B5EF4-FFF2-40B4-BE49-F238E27FC236}">
                <a16:creationId xmlns:a16="http://schemas.microsoft.com/office/drawing/2014/main" id="{16C9BFE8-E9DF-8112-8AA6-A25A53C80647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3;p47">
            <a:hlinkClick r:id="rId4" action="ppaction://hlinksldjump"/>
            <a:extLst>
              <a:ext uri="{FF2B5EF4-FFF2-40B4-BE49-F238E27FC236}">
                <a16:creationId xmlns:a16="http://schemas.microsoft.com/office/drawing/2014/main" id="{6246EC57-8AED-2D33-5FAC-560A5CDFAC8A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4;p47">
            <a:hlinkClick r:id="rId5" action="ppaction://hlinksldjump"/>
            <a:extLst>
              <a:ext uri="{FF2B5EF4-FFF2-40B4-BE49-F238E27FC236}">
                <a16:creationId xmlns:a16="http://schemas.microsoft.com/office/drawing/2014/main" id="{39600167-299D-77E8-FC2E-BEE67E064F58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2;p47">
            <a:hlinkClick r:id="rId6" action="ppaction://hlinksldjump"/>
            <a:extLst>
              <a:ext uri="{FF2B5EF4-FFF2-40B4-BE49-F238E27FC236}">
                <a16:creationId xmlns:a16="http://schemas.microsoft.com/office/drawing/2014/main" id="{D25599D3-A291-0B37-1FF3-02930E4C3413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" name="Graphic 6" descr="Camera with solid fill">
            <a:extLst>
              <a:ext uri="{FF2B5EF4-FFF2-40B4-BE49-F238E27FC236}">
                <a16:creationId xmlns:a16="http://schemas.microsoft.com/office/drawing/2014/main" id="{5BC02856-FE39-E7E4-60B4-E1B01AD65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0"/>
          <p:cNvSpPr txBox="1">
            <a:spLocks noGrp="1"/>
          </p:cNvSpPr>
          <p:nvPr>
            <p:ph type="title"/>
          </p:nvPr>
        </p:nvSpPr>
        <p:spPr>
          <a:xfrm>
            <a:off x="914148" y="894864"/>
            <a:ext cx="3250056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Scopul temei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1" name="Google Shape;1841;p40"/>
          <p:cNvSpPr txBox="1">
            <a:spLocks noGrp="1"/>
          </p:cNvSpPr>
          <p:nvPr>
            <p:ph type="subTitle" idx="1"/>
          </p:nvPr>
        </p:nvSpPr>
        <p:spPr>
          <a:xfrm>
            <a:off x="698400" y="2382982"/>
            <a:ext cx="3823501" cy="205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0" i="0" u="none" strike="noStrike" baseline="0" dirty="0">
                <a:solidFill>
                  <a:srgbClr val="000000"/>
                </a:solidFill>
                <a:latin typeface="KMKYRD+TimesNewRomanPSMT"/>
              </a:rPr>
              <a:t>Scopul principal este de a creea un mediu onli</a:t>
            </a:r>
            <a:r>
              <a:rPr lang="ro-RO" b="0" i="0" u="none" strike="noStrike" baseline="0" dirty="0">
                <a:solidFill>
                  <a:srgbClr val="000000"/>
                </a:solidFill>
                <a:latin typeface="ORWXVV+TimesNewRomanPSMT"/>
              </a:rPr>
              <a:t>ne unde fotografii profesioniști sau amatori pot să își împărtășească creațiile cu publicul interesat de acest domeniu.  </a:t>
            </a:r>
          </a:p>
        </p:txBody>
      </p:sp>
      <p:pic>
        <p:nvPicPr>
          <p:cNvPr id="1842" name="Google Shape;1842;p40"/>
          <p:cNvPicPr preferRelativeResize="0"/>
          <p:nvPr/>
        </p:nvPicPr>
        <p:blipFill rotWithShape="1">
          <a:blip r:embed="rId3">
            <a:alphaModFix/>
          </a:blip>
          <a:srcRect l="4743" t="18919" r="8541" b="23852"/>
          <a:stretch/>
        </p:blipFill>
        <p:spPr>
          <a:xfrm rot="-11">
            <a:off x="5083275" y="1596904"/>
            <a:ext cx="3250048" cy="2144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22;p36">
            <a:hlinkClick r:id="rId4" action="ppaction://hlinksldjump"/>
            <a:extLst>
              <a:ext uri="{FF2B5EF4-FFF2-40B4-BE49-F238E27FC236}">
                <a16:creationId xmlns:a16="http://schemas.microsoft.com/office/drawing/2014/main" id="{D993A4AC-E2AD-ABA3-E4B5-10DCF4A3C495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3;p47">
            <a:hlinkClick r:id="rId5" action="ppaction://hlinksldjump"/>
            <a:extLst>
              <a:ext uri="{FF2B5EF4-FFF2-40B4-BE49-F238E27FC236}">
                <a16:creationId xmlns:a16="http://schemas.microsoft.com/office/drawing/2014/main" id="{87CF453C-0CD0-561F-EDBE-308E358CEE77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4;p47">
            <a:hlinkClick r:id="rId6" action="ppaction://hlinksldjump"/>
            <a:extLst>
              <a:ext uri="{FF2B5EF4-FFF2-40B4-BE49-F238E27FC236}">
                <a16:creationId xmlns:a16="http://schemas.microsoft.com/office/drawing/2014/main" id="{4F6AB334-11A1-3597-88C5-490BEA87C797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2;p47">
            <a:hlinkClick r:id="rId7" action="ppaction://hlinksldjump"/>
            <a:extLst>
              <a:ext uri="{FF2B5EF4-FFF2-40B4-BE49-F238E27FC236}">
                <a16:creationId xmlns:a16="http://schemas.microsoft.com/office/drawing/2014/main" id="{88F6E455-5218-9EA2-7D06-3B9E83CB588E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" name="Graphic 6" descr="Camera with solid fill">
            <a:extLst>
              <a:ext uri="{FF2B5EF4-FFF2-40B4-BE49-F238E27FC236}">
                <a16:creationId xmlns:a16="http://schemas.microsoft.com/office/drawing/2014/main" id="{CD2D7AE4-E604-DEA4-D482-D44CF9062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Motivația alegerii temei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>
            <a:off x="3403810" y="2840308"/>
            <a:ext cx="2330700" cy="1165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Oportunitate a fotografilor de a se dezvolta pe plan tehnic utilizând datele puse la dispoziție în aplicație. </a:t>
            </a:r>
            <a:endParaRPr dirty="0"/>
          </a:p>
        </p:txBody>
      </p:sp>
      <p:sp>
        <p:nvSpPr>
          <p:cNvPr id="1866" name="Google Shape;1866;p41"/>
          <p:cNvSpPr txBox="1">
            <a:spLocks noGrp="1"/>
          </p:cNvSpPr>
          <p:nvPr>
            <p:ph type="subTitle" idx="2"/>
          </p:nvPr>
        </p:nvSpPr>
        <p:spPr>
          <a:xfrm>
            <a:off x="5943879" y="2845652"/>
            <a:ext cx="2330700" cy="1599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Prin intermediul aplicației se creează un mediu social prin care fotografii pot interacționa prin opțiunile de feedback puse la dispoziție, dezvoltând astfel comunitatea.</a:t>
            </a:r>
          </a:p>
        </p:txBody>
      </p:sp>
      <p:sp>
        <p:nvSpPr>
          <p:cNvPr id="1867" name="Google Shape;1867;p41"/>
          <p:cNvSpPr txBox="1">
            <a:spLocks noGrp="1"/>
          </p:cNvSpPr>
          <p:nvPr>
            <p:ph type="subTitle" idx="3"/>
          </p:nvPr>
        </p:nvSpPr>
        <p:spPr>
          <a:xfrm>
            <a:off x="5943879" y="2144454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latin typeface="VT323"/>
                <a:ea typeface="VT323"/>
                <a:cs typeface="VT323"/>
                <a:sym typeface="VT323"/>
              </a:rPr>
              <a:t>Interacțiune</a:t>
            </a:r>
            <a:endParaRPr sz="2500" dirty="0"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868" name="Google Shape;1868;p41"/>
          <p:cNvSpPr txBox="1">
            <a:spLocks noGrp="1"/>
          </p:cNvSpPr>
          <p:nvPr>
            <p:ph type="subTitle" idx="4"/>
          </p:nvPr>
        </p:nvSpPr>
        <p:spPr>
          <a:xfrm>
            <a:off x="863729" y="2840308"/>
            <a:ext cx="2330700" cy="16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Pasiunea personală pentru fotografie a dus la alegerea acestei teme, pentru o mai bună gestionare a tehnicilor complexe necesare fotografiei corecte.</a:t>
            </a:r>
            <a:endParaRPr dirty="0"/>
          </a:p>
        </p:txBody>
      </p:sp>
      <p:sp>
        <p:nvSpPr>
          <p:cNvPr id="1869" name="Google Shape;1869;p41"/>
          <p:cNvSpPr txBox="1">
            <a:spLocks noGrp="1"/>
          </p:cNvSpPr>
          <p:nvPr>
            <p:ph type="subTitle" idx="5"/>
          </p:nvPr>
        </p:nvSpPr>
        <p:spPr>
          <a:xfrm>
            <a:off x="863729" y="2144454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latin typeface="VT323"/>
                <a:ea typeface="VT323"/>
                <a:cs typeface="VT323"/>
                <a:sym typeface="VT323"/>
              </a:rPr>
              <a:t>Pasiune</a:t>
            </a:r>
            <a:endParaRPr sz="2500" dirty="0"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870" name="Google Shape;1870;p41"/>
          <p:cNvSpPr txBox="1">
            <a:spLocks noGrp="1"/>
          </p:cNvSpPr>
          <p:nvPr>
            <p:ph type="subTitle" idx="6"/>
          </p:nvPr>
        </p:nvSpPr>
        <p:spPr>
          <a:xfrm>
            <a:off x="3403810" y="2144454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500" dirty="0">
                <a:latin typeface="VT323"/>
                <a:ea typeface="VT323"/>
                <a:cs typeface="VT323"/>
                <a:sym typeface="VT323"/>
              </a:rPr>
              <a:t>Dezvoltare</a:t>
            </a:r>
            <a:endParaRPr sz="2500" dirty="0">
              <a:latin typeface="VT323"/>
              <a:ea typeface="VT323"/>
              <a:cs typeface="VT323"/>
              <a:sym typeface="VT323"/>
            </a:endParaRPr>
          </a:p>
        </p:txBody>
      </p:sp>
      <p:grpSp>
        <p:nvGrpSpPr>
          <p:cNvPr id="1871" name="Google Shape;1871;p41"/>
          <p:cNvGrpSpPr/>
          <p:nvPr/>
        </p:nvGrpSpPr>
        <p:grpSpPr>
          <a:xfrm>
            <a:off x="4281959" y="1623029"/>
            <a:ext cx="580081" cy="521425"/>
            <a:chOff x="-46042675" y="3218600"/>
            <a:chExt cx="300100" cy="263100"/>
          </a:xfrm>
          <a:solidFill>
            <a:schemeClr val="tx1">
              <a:lumMod val="50000"/>
            </a:schemeClr>
          </a:solidFill>
        </p:grpSpPr>
        <p:sp>
          <p:nvSpPr>
            <p:cNvPr id="1872" name="Google Shape;1872;p41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Graphic 2" descr="Dance with solid fill">
            <a:extLst>
              <a:ext uri="{FF2B5EF4-FFF2-40B4-BE49-F238E27FC236}">
                <a16:creationId xmlns:a16="http://schemas.microsoft.com/office/drawing/2014/main" id="{15FA635A-7EAB-BCE9-62DA-7C960F8E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5568" y="1531393"/>
            <a:ext cx="796995" cy="796995"/>
          </a:xfrm>
          <a:prstGeom prst="rect">
            <a:avLst/>
          </a:prstGeom>
        </p:spPr>
      </p:pic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CC0EB0BE-3A13-6708-25A9-30A62AE57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0860" y="1565829"/>
            <a:ext cx="713151" cy="713151"/>
          </a:xfrm>
          <a:prstGeom prst="rect">
            <a:avLst/>
          </a:prstGeom>
        </p:spPr>
      </p:pic>
      <p:sp>
        <p:nvSpPr>
          <p:cNvPr id="4" name="Google Shape;1722;p36">
            <a:hlinkClick r:id="rId7" action="ppaction://hlinksldjump"/>
            <a:extLst>
              <a:ext uri="{FF2B5EF4-FFF2-40B4-BE49-F238E27FC236}">
                <a16:creationId xmlns:a16="http://schemas.microsoft.com/office/drawing/2014/main" id="{F976A729-B298-6DBB-203F-D5DE26555022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3;p47">
            <a:hlinkClick r:id="rId8" action="ppaction://hlinksldjump"/>
            <a:extLst>
              <a:ext uri="{FF2B5EF4-FFF2-40B4-BE49-F238E27FC236}">
                <a16:creationId xmlns:a16="http://schemas.microsoft.com/office/drawing/2014/main" id="{C748FC43-AFE1-1673-6AC6-19A9E52DCCB0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4;p47">
            <a:hlinkClick r:id="rId9" action="ppaction://hlinksldjump"/>
            <a:extLst>
              <a:ext uri="{FF2B5EF4-FFF2-40B4-BE49-F238E27FC236}">
                <a16:creationId xmlns:a16="http://schemas.microsoft.com/office/drawing/2014/main" id="{315A50B2-5C18-9DCA-1A85-51D6E21A1ADE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Google Shape;2112;p47">
            <a:hlinkClick r:id="rId10" action="ppaction://hlinksldjump"/>
            <a:extLst>
              <a:ext uri="{FF2B5EF4-FFF2-40B4-BE49-F238E27FC236}">
                <a16:creationId xmlns:a16="http://schemas.microsoft.com/office/drawing/2014/main" id="{769BE30B-BFB4-E6EA-F2D1-25DBBD1AD195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26B67BD0-1F22-ADFD-227A-32462A21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50"/>
          <p:cNvSpPr txBox="1">
            <a:spLocks noGrp="1"/>
          </p:cNvSpPr>
          <p:nvPr>
            <p:ph type="subTitle" idx="3"/>
          </p:nvPr>
        </p:nvSpPr>
        <p:spPr>
          <a:xfrm>
            <a:off x="749370" y="3241824"/>
            <a:ext cx="2011949" cy="98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Mediu ușor și sigur pentru încărcarea și partajarea iamginilor</a:t>
            </a:r>
            <a:endParaRPr dirty="0"/>
          </a:p>
        </p:txBody>
      </p:sp>
      <p:sp>
        <p:nvSpPr>
          <p:cNvPr id="2234" name="Google Shape;2234;p50"/>
          <p:cNvSpPr/>
          <p:nvPr/>
        </p:nvSpPr>
        <p:spPr>
          <a:xfrm>
            <a:off x="1301521" y="1705650"/>
            <a:ext cx="866100" cy="866100"/>
          </a:xfrm>
          <a:prstGeom prst="donut">
            <a:avLst>
              <a:gd name="adj" fmla="val 61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2236" name="Google Shape;2236;p50"/>
          <p:cNvSpPr/>
          <p:nvPr/>
        </p:nvSpPr>
        <p:spPr>
          <a:xfrm>
            <a:off x="6974677" y="1705650"/>
            <a:ext cx="866100" cy="866100"/>
          </a:xfrm>
          <a:prstGeom prst="donut">
            <a:avLst>
              <a:gd name="adj" fmla="val 4162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238" name="Google Shape;2238;p50"/>
          <p:cNvSpPr/>
          <p:nvPr/>
        </p:nvSpPr>
        <p:spPr>
          <a:xfrm>
            <a:off x="3243268" y="1705650"/>
            <a:ext cx="866100" cy="866100"/>
          </a:xfrm>
          <a:prstGeom prst="donut">
            <a:avLst>
              <a:gd name="adj" fmla="val 14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242" name="Google Shape;2242;p50"/>
          <p:cNvSpPr txBox="1">
            <a:spLocks noGrp="1"/>
          </p:cNvSpPr>
          <p:nvPr>
            <p:ph type="title" idx="6"/>
          </p:nvPr>
        </p:nvSpPr>
        <p:spPr>
          <a:xfrm>
            <a:off x="724950" y="531900"/>
            <a:ext cx="7694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temei propuse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C5D7A6-8B33-27EB-7A0C-7D6BD10DB39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4764" y="2622087"/>
            <a:ext cx="1773208" cy="569400"/>
          </a:xfrm>
        </p:spPr>
        <p:txBody>
          <a:bodyPr/>
          <a:lstStyle/>
          <a:p>
            <a:r>
              <a:rPr lang="ro-RO" dirty="0"/>
              <a:t>100%</a:t>
            </a:r>
          </a:p>
        </p:txBody>
      </p:sp>
      <p:sp>
        <p:nvSpPr>
          <p:cNvPr id="14" name="Google Shape;2238;p50">
            <a:extLst>
              <a:ext uri="{FF2B5EF4-FFF2-40B4-BE49-F238E27FC236}">
                <a16:creationId xmlns:a16="http://schemas.microsoft.com/office/drawing/2014/main" id="{A1B004AC-29AC-5453-BFE7-C2186B98475A}"/>
              </a:ext>
            </a:extLst>
          </p:cNvPr>
          <p:cNvSpPr/>
          <p:nvPr/>
        </p:nvSpPr>
        <p:spPr>
          <a:xfrm>
            <a:off x="5192838" y="1741448"/>
            <a:ext cx="866100" cy="866100"/>
          </a:xfrm>
          <a:prstGeom prst="donut">
            <a:avLst>
              <a:gd name="adj" fmla="val 297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F2E1BD75-2E1D-4DE0-207A-867F7940E00D}"/>
              </a:ext>
            </a:extLst>
          </p:cNvPr>
          <p:cNvSpPr txBox="1">
            <a:spLocks/>
          </p:cNvSpPr>
          <p:nvPr/>
        </p:nvSpPr>
        <p:spPr>
          <a:xfrm>
            <a:off x="2788258" y="2607548"/>
            <a:ext cx="1773208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0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r>
              <a:rPr lang="ro-RO"/>
              <a:t>100%</a:t>
            </a:r>
            <a:endParaRPr lang="ro-RO" dirty="0"/>
          </a:p>
        </p:txBody>
      </p:sp>
      <p:sp>
        <p:nvSpPr>
          <p:cNvPr id="21" name="Title 8">
            <a:extLst>
              <a:ext uri="{FF2B5EF4-FFF2-40B4-BE49-F238E27FC236}">
                <a16:creationId xmlns:a16="http://schemas.microsoft.com/office/drawing/2014/main" id="{79ACEE5A-FF3C-9E42-9699-224098936C6B}"/>
              </a:ext>
            </a:extLst>
          </p:cNvPr>
          <p:cNvSpPr txBox="1">
            <a:spLocks/>
          </p:cNvSpPr>
          <p:nvPr/>
        </p:nvSpPr>
        <p:spPr>
          <a:xfrm>
            <a:off x="4721752" y="2622087"/>
            <a:ext cx="1773208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0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r>
              <a:rPr lang="ro-RO"/>
              <a:t>100%</a:t>
            </a:r>
            <a:endParaRPr lang="ro-RO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C61EB44C-071E-E214-D151-E091E04DB03F}"/>
              </a:ext>
            </a:extLst>
          </p:cNvPr>
          <p:cNvSpPr txBox="1">
            <a:spLocks/>
          </p:cNvSpPr>
          <p:nvPr/>
        </p:nvSpPr>
        <p:spPr>
          <a:xfrm>
            <a:off x="6521123" y="2630284"/>
            <a:ext cx="1773208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0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T323"/>
              <a:buNone/>
              <a:defRPr sz="3600" b="0" i="0" u="none" strike="noStrike" cap="non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r>
              <a:rPr lang="ro-RO"/>
              <a:t>100%</a:t>
            </a:r>
            <a:endParaRPr lang="ro-RO" dirty="0"/>
          </a:p>
        </p:txBody>
      </p:sp>
      <p:sp>
        <p:nvSpPr>
          <p:cNvPr id="27" name="Google Shape;2233;p50">
            <a:extLst>
              <a:ext uri="{FF2B5EF4-FFF2-40B4-BE49-F238E27FC236}">
                <a16:creationId xmlns:a16="http://schemas.microsoft.com/office/drawing/2014/main" id="{8DFB5DA1-39C6-2CB5-DD6A-C3C5D2308221}"/>
              </a:ext>
            </a:extLst>
          </p:cNvPr>
          <p:cNvSpPr txBox="1">
            <a:spLocks/>
          </p:cNvSpPr>
          <p:nvPr/>
        </p:nvSpPr>
        <p:spPr>
          <a:xfrm>
            <a:off x="2679643" y="3241824"/>
            <a:ext cx="2011949" cy="9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Opțiuni diverse de organizare și sortare a fotografiilor</a:t>
            </a:r>
          </a:p>
        </p:txBody>
      </p:sp>
      <p:sp>
        <p:nvSpPr>
          <p:cNvPr id="28" name="Google Shape;2233;p50">
            <a:extLst>
              <a:ext uri="{FF2B5EF4-FFF2-40B4-BE49-F238E27FC236}">
                <a16:creationId xmlns:a16="http://schemas.microsoft.com/office/drawing/2014/main" id="{5C98EBFC-E293-B445-D56F-74A5FF8EECAC}"/>
              </a:ext>
            </a:extLst>
          </p:cNvPr>
          <p:cNvSpPr txBox="1">
            <a:spLocks/>
          </p:cNvSpPr>
          <p:nvPr/>
        </p:nvSpPr>
        <p:spPr>
          <a:xfrm>
            <a:off x="4625075" y="3178047"/>
            <a:ext cx="2011949" cy="9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Sistem de feedback pentru utilizatorii aplicației</a:t>
            </a:r>
          </a:p>
        </p:txBody>
      </p:sp>
      <p:sp>
        <p:nvSpPr>
          <p:cNvPr id="29" name="Google Shape;2233;p50">
            <a:extLst>
              <a:ext uri="{FF2B5EF4-FFF2-40B4-BE49-F238E27FC236}">
                <a16:creationId xmlns:a16="http://schemas.microsoft.com/office/drawing/2014/main" id="{2829D828-A7ED-C321-C1CB-B3121A500107}"/>
              </a:ext>
            </a:extLst>
          </p:cNvPr>
          <p:cNvSpPr txBox="1">
            <a:spLocks/>
          </p:cNvSpPr>
          <p:nvPr/>
        </p:nvSpPr>
        <p:spPr>
          <a:xfrm>
            <a:off x="6385648" y="3191487"/>
            <a:ext cx="2011949" cy="9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Sistem prin care utilizatorii pot distribuii fotografiile în feed.</a:t>
            </a:r>
          </a:p>
        </p:txBody>
      </p:sp>
      <p:pic>
        <p:nvPicPr>
          <p:cNvPr id="30" name="Google Shape;3498;p73">
            <a:extLst>
              <a:ext uri="{FF2B5EF4-FFF2-40B4-BE49-F238E27FC236}">
                <a16:creationId xmlns:a16="http://schemas.microsoft.com/office/drawing/2014/main" id="{5BF83137-A7AD-1CEE-47CE-C73C5D3606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071" y="575115"/>
            <a:ext cx="1476520" cy="163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497;p73">
            <a:extLst>
              <a:ext uri="{FF2B5EF4-FFF2-40B4-BE49-F238E27FC236}">
                <a16:creationId xmlns:a16="http://schemas.microsoft.com/office/drawing/2014/main" id="{EAF8D68B-50E7-8966-5257-6558B17E34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042" r="8298" b="11396"/>
          <a:stretch/>
        </p:blipFill>
        <p:spPr>
          <a:xfrm>
            <a:off x="269499" y="570537"/>
            <a:ext cx="1988469" cy="1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2;p36">
            <a:hlinkClick r:id="rId5" action="ppaction://hlinksldjump"/>
            <a:extLst>
              <a:ext uri="{FF2B5EF4-FFF2-40B4-BE49-F238E27FC236}">
                <a16:creationId xmlns:a16="http://schemas.microsoft.com/office/drawing/2014/main" id="{775F8846-98AE-7D16-1CCE-F9D6ADF1068F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3;p47">
            <a:hlinkClick r:id="rId6" action="ppaction://hlinksldjump"/>
            <a:extLst>
              <a:ext uri="{FF2B5EF4-FFF2-40B4-BE49-F238E27FC236}">
                <a16:creationId xmlns:a16="http://schemas.microsoft.com/office/drawing/2014/main" id="{E206C720-372C-63F8-D378-2AF9D31516F6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" name="Google Shape;2114;p47">
            <a:hlinkClick r:id="rId7" action="ppaction://hlinksldjump"/>
            <a:extLst>
              <a:ext uri="{FF2B5EF4-FFF2-40B4-BE49-F238E27FC236}">
                <a16:creationId xmlns:a16="http://schemas.microsoft.com/office/drawing/2014/main" id="{AA2C2322-FD72-5445-F583-78184628CF89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Google Shape;2112;p47">
            <a:hlinkClick r:id="rId8" action="ppaction://hlinksldjump"/>
            <a:extLst>
              <a:ext uri="{FF2B5EF4-FFF2-40B4-BE49-F238E27FC236}">
                <a16:creationId xmlns:a16="http://schemas.microsoft.com/office/drawing/2014/main" id="{2A9038DF-E111-556A-79CE-EA6721D1787E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2" name="Graphic 11" descr="Camera with solid fill">
            <a:extLst>
              <a:ext uri="{FF2B5EF4-FFF2-40B4-BE49-F238E27FC236}">
                <a16:creationId xmlns:a16="http://schemas.microsoft.com/office/drawing/2014/main" id="{9333AF8E-B980-9616-AAE1-CD8D650D6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" grpId="0" animBg="1"/>
      <p:bldP spid="2236" grpId="0" animBg="1"/>
      <p:bldP spid="223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7"/>
          <p:cNvSpPr txBox="1">
            <a:spLocks noGrp="1"/>
          </p:cNvSpPr>
          <p:nvPr>
            <p:ph type="title"/>
          </p:nvPr>
        </p:nvSpPr>
        <p:spPr>
          <a:xfrm>
            <a:off x="4641200" y="2218525"/>
            <a:ext cx="36393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 UTILIZATE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8" name="Google Shape;2108;p47"/>
          <p:cNvSpPr txBox="1">
            <a:spLocks noGrp="1"/>
          </p:cNvSpPr>
          <p:nvPr>
            <p:ph type="title" idx="2"/>
          </p:nvPr>
        </p:nvSpPr>
        <p:spPr>
          <a:xfrm flipH="1">
            <a:off x="4641200" y="1125550"/>
            <a:ext cx="14730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109" name="Google Shape;2109;p47"/>
          <p:cNvPicPr preferRelativeResize="0"/>
          <p:nvPr/>
        </p:nvPicPr>
        <p:blipFill rotWithShape="1">
          <a:blip r:embed="rId3">
            <a:alphaModFix/>
          </a:blip>
          <a:srcRect t="15635" b="15635"/>
          <a:stretch/>
        </p:blipFill>
        <p:spPr>
          <a:xfrm>
            <a:off x="698400" y="1680588"/>
            <a:ext cx="3018199" cy="20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47">
            <a:hlinkClick r:id="rId4" action="ppaction://hlinksldjump"/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" name="Google Shape;1722;p36">
            <a:hlinkClick r:id="rId5" action="ppaction://hlinksldjump"/>
            <a:extLst>
              <a:ext uri="{FF2B5EF4-FFF2-40B4-BE49-F238E27FC236}">
                <a16:creationId xmlns:a16="http://schemas.microsoft.com/office/drawing/2014/main" id="{8F31A4DE-4B91-94C6-C1CA-62C8EC259BE9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4;p47">
            <a:hlinkClick r:id="rId6" action="ppaction://hlinksldjump"/>
            <a:extLst>
              <a:ext uri="{FF2B5EF4-FFF2-40B4-BE49-F238E27FC236}">
                <a16:creationId xmlns:a16="http://schemas.microsoft.com/office/drawing/2014/main" id="{D04594CE-5A86-43B8-2FD7-21F297244179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2;p47">
            <a:hlinkClick r:id="rId7" action="ppaction://hlinksldjump"/>
            <a:extLst>
              <a:ext uri="{FF2B5EF4-FFF2-40B4-BE49-F238E27FC236}">
                <a16:creationId xmlns:a16="http://schemas.microsoft.com/office/drawing/2014/main" id="{3B5E83F3-87BB-A95B-73FB-961B4CA8EC59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0" name="Graphic 9" descr="Camera with solid fill">
            <a:extLst>
              <a:ext uri="{FF2B5EF4-FFF2-40B4-BE49-F238E27FC236}">
                <a16:creationId xmlns:a16="http://schemas.microsoft.com/office/drawing/2014/main" id="{4CFFBE75-388B-A12D-2B0B-B8889FEA4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53"/>
          <p:cNvSpPr txBox="1"/>
          <p:nvPr/>
        </p:nvSpPr>
        <p:spPr>
          <a:xfrm>
            <a:off x="1068736" y="3454939"/>
            <a:ext cx="1183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5" name="Google Shape;2365;p53"/>
          <p:cNvCxnSpPr>
            <a:cxnSpLocks/>
          </p:cNvCxnSpPr>
          <p:nvPr/>
        </p:nvCxnSpPr>
        <p:spPr>
          <a:xfrm flipH="1">
            <a:off x="1635553" y="2658789"/>
            <a:ext cx="3913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67" name="Google Shape;2367;p53"/>
          <p:cNvCxnSpPr>
            <a:cxnSpLocks/>
          </p:cNvCxnSpPr>
          <p:nvPr/>
        </p:nvCxnSpPr>
        <p:spPr>
          <a:xfrm flipV="1">
            <a:off x="1979686" y="2239553"/>
            <a:ext cx="1239002" cy="50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9" name="Google Shape;2369;p53"/>
          <p:cNvCxnSpPr>
            <a:cxnSpLocks/>
          </p:cNvCxnSpPr>
          <p:nvPr/>
        </p:nvCxnSpPr>
        <p:spPr>
          <a:xfrm>
            <a:off x="3584937" y="2239554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1" name="Google Shape;2371;p53"/>
          <p:cNvCxnSpPr>
            <a:cxnSpLocks/>
          </p:cNvCxnSpPr>
          <p:nvPr/>
        </p:nvCxnSpPr>
        <p:spPr>
          <a:xfrm>
            <a:off x="4969662" y="2244563"/>
            <a:ext cx="810528" cy="140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6" name="Google Shape;2366;p53"/>
          <p:cNvSpPr/>
          <p:nvPr/>
        </p:nvSpPr>
        <p:spPr>
          <a:xfrm>
            <a:off x="1602586" y="1801789"/>
            <a:ext cx="882000" cy="88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53"/>
          <p:cNvSpPr/>
          <p:nvPr/>
        </p:nvSpPr>
        <p:spPr>
          <a:xfrm>
            <a:off x="3494334" y="1801789"/>
            <a:ext cx="882000" cy="88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53"/>
          <p:cNvSpPr/>
          <p:nvPr/>
        </p:nvSpPr>
        <p:spPr>
          <a:xfrm>
            <a:off x="7277831" y="1801789"/>
            <a:ext cx="882000" cy="88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2371;p53">
            <a:extLst>
              <a:ext uri="{FF2B5EF4-FFF2-40B4-BE49-F238E27FC236}">
                <a16:creationId xmlns:a16="http://schemas.microsoft.com/office/drawing/2014/main" id="{F64F8CC8-B94D-F9F7-1C31-E398C06DC05C}"/>
              </a:ext>
            </a:extLst>
          </p:cNvPr>
          <p:cNvCxnSpPr>
            <a:cxnSpLocks/>
          </p:cNvCxnSpPr>
          <p:nvPr/>
        </p:nvCxnSpPr>
        <p:spPr>
          <a:xfrm>
            <a:off x="6560069" y="2239553"/>
            <a:ext cx="7704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357;p53">
            <a:extLst>
              <a:ext uri="{FF2B5EF4-FFF2-40B4-BE49-F238E27FC236}">
                <a16:creationId xmlns:a16="http://schemas.microsoft.com/office/drawing/2014/main" id="{3E367AD9-968E-71E8-1951-4DE61D41BE22}"/>
              </a:ext>
            </a:extLst>
          </p:cNvPr>
          <p:cNvSpPr txBox="1"/>
          <p:nvPr/>
        </p:nvSpPr>
        <p:spPr>
          <a:xfrm>
            <a:off x="2723359" y="3444540"/>
            <a:ext cx="1183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357;p53">
            <a:extLst>
              <a:ext uri="{FF2B5EF4-FFF2-40B4-BE49-F238E27FC236}">
                <a16:creationId xmlns:a16="http://schemas.microsoft.com/office/drawing/2014/main" id="{E35BD557-B2DD-6F03-D766-6D27E240F977}"/>
              </a:ext>
            </a:extLst>
          </p:cNvPr>
          <p:cNvSpPr txBox="1"/>
          <p:nvPr/>
        </p:nvSpPr>
        <p:spPr>
          <a:xfrm>
            <a:off x="4180507" y="3454939"/>
            <a:ext cx="1183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357;p53">
            <a:extLst>
              <a:ext uri="{FF2B5EF4-FFF2-40B4-BE49-F238E27FC236}">
                <a16:creationId xmlns:a16="http://schemas.microsoft.com/office/drawing/2014/main" id="{2800204E-7431-4654-CD5C-74149F30E52A}"/>
              </a:ext>
            </a:extLst>
          </p:cNvPr>
          <p:cNvSpPr txBox="1"/>
          <p:nvPr/>
        </p:nvSpPr>
        <p:spPr>
          <a:xfrm>
            <a:off x="5561276" y="3454939"/>
            <a:ext cx="1183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/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React.js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357;p53">
            <a:extLst>
              <a:ext uri="{FF2B5EF4-FFF2-40B4-BE49-F238E27FC236}">
                <a16:creationId xmlns:a16="http://schemas.microsoft.com/office/drawing/2014/main" id="{E288635D-5C19-A628-A334-581D81E456FA}"/>
              </a:ext>
            </a:extLst>
          </p:cNvPr>
          <p:cNvSpPr txBox="1"/>
          <p:nvPr/>
        </p:nvSpPr>
        <p:spPr>
          <a:xfrm>
            <a:off x="7023586" y="3444540"/>
            <a:ext cx="1183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365;p53">
            <a:extLst>
              <a:ext uri="{FF2B5EF4-FFF2-40B4-BE49-F238E27FC236}">
                <a16:creationId xmlns:a16="http://schemas.microsoft.com/office/drawing/2014/main" id="{2A88ECE0-045E-2535-2F3D-28BAD2E2004B}"/>
              </a:ext>
            </a:extLst>
          </p:cNvPr>
          <p:cNvCxnSpPr>
            <a:cxnSpLocks/>
          </p:cNvCxnSpPr>
          <p:nvPr/>
        </p:nvCxnSpPr>
        <p:spPr>
          <a:xfrm flipH="1">
            <a:off x="3336375" y="2658347"/>
            <a:ext cx="3913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2365;p53">
            <a:extLst>
              <a:ext uri="{FF2B5EF4-FFF2-40B4-BE49-F238E27FC236}">
                <a16:creationId xmlns:a16="http://schemas.microsoft.com/office/drawing/2014/main" id="{310A382B-8A20-BE9B-5B0C-7CDAF329CEBD}"/>
              </a:ext>
            </a:extLst>
          </p:cNvPr>
          <p:cNvCxnSpPr>
            <a:cxnSpLocks/>
          </p:cNvCxnSpPr>
          <p:nvPr/>
        </p:nvCxnSpPr>
        <p:spPr>
          <a:xfrm flipH="1">
            <a:off x="4763755" y="2658594"/>
            <a:ext cx="3913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Google Shape;2365;p53">
            <a:extLst>
              <a:ext uri="{FF2B5EF4-FFF2-40B4-BE49-F238E27FC236}">
                <a16:creationId xmlns:a16="http://schemas.microsoft.com/office/drawing/2014/main" id="{529B6FC2-434B-5BB4-D6E8-968B5AC2C1EC}"/>
              </a:ext>
            </a:extLst>
          </p:cNvPr>
          <p:cNvCxnSpPr>
            <a:cxnSpLocks/>
          </p:cNvCxnSpPr>
          <p:nvPr/>
        </p:nvCxnSpPr>
        <p:spPr>
          <a:xfrm flipH="1">
            <a:off x="6144348" y="2656011"/>
            <a:ext cx="3913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365;p53">
            <a:extLst>
              <a:ext uri="{FF2B5EF4-FFF2-40B4-BE49-F238E27FC236}">
                <a16:creationId xmlns:a16="http://schemas.microsoft.com/office/drawing/2014/main" id="{416F4140-DDB4-7573-9482-2AE1E2AAC475}"/>
              </a:ext>
            </a:extLst>
          </p:cNvPr>
          <p:cNvCxnSpPr>
            <a:cxnSpLocks/>
          </p:cNvCxnSpPr>
          <p:nvPr/>
        </p:nvCxnSpPr>
        <p:spPr>
          <a:xfrm flipH="1">
            <a:off x="7640850" y="2656011"/>
            <a:ext cx="3913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1543AC9-BF53-B123-46EA-833E45B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59" y="1870606"/>
            <a:ext cx="805217" cy="8052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A4D3444-D5A4-A94B-E624-7263D23A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65" y="1798553"/>
            <a:ext cx="882000" cy="882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141A4C-5739-11B5-64AD-10EDCA256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866" y="1810581"/>
            <a:ext cx="882000" cy="882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31D8411-D7D7-2D68-E7EB-014FEEB1E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035" y="1810581"/>
            <a:ext cx="882001" cy="8820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3D530BB-376E-77FF-61A5-2670F4240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368" y="1836972"/>
            <a:ext cx="882000" cy="882000"/>
          </a:xfrm>
          <a:prstGeom prst="rect">
            <a:avLst/>
          </a:prstGeom>
        </p:spPr>
      </p:pic>
      <p:sp>
        <p:nvSpPr>
          <p:cNvPr id="4" name="Google Shape;1722;p36">
            <a:hlinkClick r:id="rId8" action="ppaction://hlinksldjump"/>
            <a:extLst>
              <a:ext uri="{FF2B5EF4-FFF2-40B4-BE49-F238E27FC236}">
                <a16:creationId xmlns:a16="http://schemas.microsoft.com/office/drawing/2014/main" id="{5B3E1EA1-5F6F-50D5-0DC9-53C0F3305279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" name="Google Shape;2113;p47">
            <a:hlinkClick r:id="rId9" action="ppaction://hlinksldjump"/>
            <a:extLst>
              <a:ext uri="{FF2B5EF4-FFF2-40B4-BE49-F238E27FC236}">
                <a16:creationId xmlns:a16="http://schemas.microsoft.com/office/drawing/2014/main" id="{314B72BA-AD68-5D30-1920-6455C3C71802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9" name="Google Shape;2114;p47">
            <a:hlinkClick r:id="rId10" action="ppaction://hlinksldjump"/>
            <a:extLst>
              <a:ext uri="{FF2B5EF4-FFF2-40B4-BE49-F238E27FC236}">
                <a16:creationId xmlns:a16="http://schemas.microsoft.com/office/drawing/2014/main" id="{CC75B2FC-09D7-9DF2-0E1A-CDEE25A66B4C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0" name="Google Shape;2112;p47">
            <a:hlinkClick r:id="rId11" action="ppaction://hlinksldjump"/>
            <a:extLst>
              <a:ext uri="{FF2B5EF4-FFF2-40B4-BE49-F238E27FC236}">
                <a16:creationId xmlns:a16="http://schemas.microsoft.com/office/drawing/2014/main" id="{60DA2125-5554-632E-186C-4111CEE9DFA3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1" name="Graphic 10" descr="Camera with solid fill">
            <a:extLst>
              <a:ext uri="{FF2B5EF4-FFF2-40B4-BE49-F238E27FC236}">
                <a16:creationId xmlns:a16="http://schemas.microsoft.com/office/drawing/2014/main" id="{88A46841-AC6B-2444-E2FC-3D30628FFC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150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75"/>
                            </p:stCondLst>
                            <p:childTnLst>
                              <p:par>
                                <p:cTn id="104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5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975"/>
                            </p:stCondLst>
                            <p:childTnLst>
                              <p:par>
                                <p:cTn id="107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8" dur="1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00"/>
                            </p:stCondLst>
                            <p:childTnLst>
                              <p:par>
                                <p:cTn id="110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1" dur="1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75"/>
                            </p:stCondLst>
                            <p:childTnLst>
                              <p:par>
                                <p:cTn id="113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4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975"/>
                            </p:stCondLst>
                            <p:childTnLst>
                              <p:par>
                                <p:cTn id="1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50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50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5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  <p:bldP spid="2366" grpId="0"/>
      <p:bldP spid="2368" grpId="0"/>
      <p:bldP spid="2372" grpId="0"/>
      <p:bldP spid="5" grpId="0"/>
      <p:bldP spid="6" grpId="0"/>
      <p:bldP spid="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54"/>
          <p:cNvSpPr txBox="1">
            <a:spLocks noGrp="1"/>
          </p:cNvSpPr>
          <p:nvPr>
            <p:ph type="title"/>
          </p:nvPr>
        </p:nvSpPr>
        <p:spPr>
          <a:xfrm>
            <a:off x="2624700" y="2186250"/>
            <a:ext cx="3894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APLICATIEI</a:t>
            </a:r>
          </a:p>
        </p:txBody>
      </p:sp>
      <p:sp>
        <p:nvSpPr>
          <p:cNvPr id="2421" name="Google Shape;2421;p54"/>
          <p:cNvSpPr txBox="1">
            <a:spLocks noGrp="1"/>
          </p:cNvSpPr>
          <p:nvPr>
            <p:ph type="title" idx="2"/>
          </p:nvPr>
        </p:nvSpPr>
        <p:spPr>
          <a:xfrm flipH="1">
            <a:off x="3750300" y="851575"/>
            <a:ext cx="16434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" name="Google Shape;1722;p36">
            <a:hlinkClick r:id="rId3" action="ppaction://hlinksldjump"/>
            <a:extLst>
              <a:ext uri="{FF2B5EF4-FFF2-40B4-BE49-F238E27FC236}">
                <a16:creationId xmlns:a16="http://schemas.microsoft.com/office/drawing/2014/main" id="{280D7A81-598A-373A-35A0-CF16BB0AB34D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" name="Google Shape;2113;p47">
            <a:hlinkClick r:id="rId4" action="ppaction://hlinksldjump"/>
            <a:extLst>
              <a:ext uri="{FF2B5EF4-FFF2-40B4-BE49-F238E27FC236}">
                <a16:creationId xmlns:a16="http://schemas.microsoft.com/office/drawing/2014/main" id="{508EF1E3-2016-86AE-2099-E5C34A57C91E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" name="Google Shape;2114;p47">
            <a:hlinkClick r:id="rId5" action="ppaction://hlinksldjump"/>
            <a:extLst>
              <a:ext uri="{FF2B5EF4-FFF2-40B4-BE49-F238E27FC236}">
                <a16:creationId xmlns:a16="http://schemas.microsoft.com/office/drawing/2014/main" id="{03DCF95A-6821-C6B0-AC8B-151BA5560A3F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" name="Google Shape;2112;p47">
            <a:hlinkClick r:id="rId6" action="ppaction://hlinksldjump"/>
            <a:extLst>
              <a:ext uri="{FF2B5EF4-FFF2-40B4-BE49-F238E27FC236}">
                <a16:creationId xmlns:a16="http://schemas.microsoft.com/office/drawing/2014/main" id="{F1E7142E-C665-7034-2D6D-2D9D7DA6A2C2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7" name="Graphic 6" descr="Camera with solid fill">
            <a:extLst>
              <a:ext uri="{FF2B5EF4-FFF2-40B4-BE49-F238E27FC236}">
                <a16:creationId xmlns:a16="http://schemas.microsoft.com/office/drawing/2014/main" id="{2738056B-9430-9C05-695F-399388831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8"/>
          <p:cNvSpPr txBox="1"/>
          <p:nvPr/>
        </p:nvSpPr>
        <p:spPr>
          <a:xfrm>
            <a:off x="141321" y="2766235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LOGIN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2143" name="Google Shape;2143;p48"/>
          <p:cNvCxnSpPr>
            <a:cxnSpLocks/>
            <a:endCxn id="2141" idx="0"/>
          </p:cNvCxnSpPr>
          <p:nvPr/>
        </p:nvCxnSpPr>
        <p:spPr>
          <a:xfrm>
            <a:off x="1049121" y="2509491"/>
            <a:ext cx="0" cy="25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35" name="Google Shape;2135;p48"/>
          <p:cNvSpPr txBox="1"/>
          <p:nvPr/>
        </p:nvSpPr>
        <p:spPr>
          <a:xfrm>
            <a:off x="525771" y="1990228"/>
            <a:ext cx="1046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1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sp>
        <p:nvSpPr>
          <p:cNvPr id="2144" name="Google Shape;2144;p48"/>
          <p:cNvSpPr txBox="1"/>
          <p:nvPr/>
        </p:nvSpPr>
        <p:spPr>
          <a:xfrm>
            <a:off x="3465319" y="1077152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FEED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2146" name="Google Shape;2146;p48"/>
          <p:cNvCxnSpPr>
            <a:cxnSpLocks/>
            <a:endCxn id="2136" idx="0"/>
          </p:cNvCxnSpPr>
          <p:nvPr/>
        </p:nvCxnSpPr>
        <p:spPr>
          <a:xfrm>
            <a:off x="4373119" y="1722433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36" name="Google Shape;2136;p48"/>
          <p:cNvSpPr txBox="1"/>
          <p:nvPr/>
        </p:nvSpPr>
        <p:spPr>
          <a:xfrm>
            <a:off x="3849769" y="1973108"/>
            <a:ext cx="1046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2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sp>
        <p:nvSpPr>
          <p:cNvPr id="2147" name="Google Shape;2147;p48"/>
          <p:cNvSpPr txBox="1"/>
          <p:nvPr/>
        </p:nvSpPr>
        <p:spPr>
          <a:xfrm>
            <a:off x="3608812" y="2800679"/>
            <a:ext cx="1528638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GALERIE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2149" name="Google Shape;2149;p48"/>
          <p:cNvCxnSpPr>
            <a:cxnSpLocks/>
            <a:stCxn id="2136" idx="2"/>
            <a:endCxn id="2147" idx="0"/>
          </p:cNvCxnSpPr>
          <p:nvPr/>
        </p:nvCxnSpPr>
        <p:spPr>
          <a:xfrm>
            <a:off x="4373119" y="2445008"/>
            <a:ext cx="12" cy="3556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52" name="Google Shape;2152;p48"/>
          <p:cNvSpPr txBox="1"/>
          <p:nvPr/>
        </p:nvSpPr>
        <p:spPr>
          <a:xfrm>
            <a:off x="5154607" y="1094612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Share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2154" name="Google Shape;2154;p48"/>
          <p:cNvCxnSpPr>
            <a:cxnSpLocks/>
          </p:cNvCxnSpPr>
          <p:nvPr/>
        </p:nvCxnSpPr>
        <p:spPr>
          <a:xfrm>
            <a:off x="6062406" y="1685947"/>
            <a:ext cx="0" cy="9793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" name="Google Shape;2146;p48">
            <a:extLst>
              <a:ext uri="{FF2B5EF4-FFF2-40B4-BE49-F238E27FC236}">
                <a16:creationId xmlns:a16="http://schemas.microsoft.com/office/drawing/2014/main" id="{90D236F9-45B2-7617-E11F-986D6514AA6F}"/>
              </a:ext>
            </a:extLst>
          </p:cNvPr>
          <p:cNvCxnSpPr>
            <a:cxnSpLocks/>
          </p:cNvCxnSpPr>
          <p:nvPr/>
        </p:nvCxnSpPr>
        <p:spPr>
          <a:xfrm>
            <a:off x="1056202" y="178684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Google Shape;2144;p48">
            <a:extLst>
              <a:ext uri="{FF2B5EF4-FFF2-40B4-BE49-F238E27FC236}">
                <a16:creationId xmlns:a16="http://schemas.microsoft.com/office/drawing/2014/main" id="{3EE09F5E-404D-E49C-BAB9-924829550D01}"/>
              </a:ext>
            </a:extLst>
          </p:cNvPr>
          <p:cNvSpPr txBox="1"/>
          <p:nvPr/>
        </p:nvSpPr>
        <p:spPr>
          <a:xfrm>
            <a:off x="189974" y="1230048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REGISTER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sp>
        <p:nvSpPr>
          <p:cNvPr id="7" name="Google Shape;2152;p48">
            <a:extLst>
              <a:ext uri="{FF2B5EF4-FFF2-40B4-BE49-F238E27FC236}">
                <a16:creationId xmlns:a16="http://schemas.microsoft.com/office/drawing/2014/main" id="{AD58414D-C59A-0846-4677-D2E0CC490254}"/>
              </a:ext>
            </a:extLst>
          </p:cNvPr>
          <p:cNvSpPr txBox="1"/>
          <p:nvPr/>
        </p:nvSpPr>
        <p:spPr>
          <a:xfrm>
            <a:off x="5396546" y="2634529"/>
            <a:ext cx="1331720" cy="81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Upload imagine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17" name="Google Shape;2149;p48">
            <a:extLst>
              <a:ext uri="{FF2B5EF4-FFF2-40B4-BE49-F238E27FC236}">
                <a16:creationId xmlns:a16="http://schemas.microsoft.com/office/drawing/2014/main" id="{0327F397-707C-E627-624D-77215D30F1B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997557" y="3040651"/>
            <a:ext cx="3989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" name="Google Shape;2149;p48">
            <a:extLst>
              <a:ext uri="{FF2B5EF4-FFF2-40B4-BE49-F238E27FC236}">
                <a16:creationId xmlns:a16="http://schemas.microsoft.com/office/drawing/2014/main" id="{E03BAB37-7102-BB3B-7501-A7C13C449E10}"/>
              </a:ext>
            </a:extLst>
          </p:cNvPr>
          <p:cNvCxnSpPr>
            <a:cxnSpLocks/>
          </p:cNvCxnSpPr>
          <p:nvPr/>
        </p:nvCxnSpPr>
        <p:spPr>
          <a:xfrm>
            <a:off x="6528771" y="3040651"/>
            <a:ext cx="3989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" name="Google Shape;2152;p48">
            <a:extLst>
              <a:ext uri="{FF2B5EF4-FFF2-40B4-BE49-F238E27FC236}">
                <a16:creationId xmlns:a16="http://schemas.microsoft.com/office/drawing/2014/main" id="{3433F7A4-C4DA-E716-66AE-C5448938F27F}"/>
              </a:ext>
            </a:extLst>
          </p:cNvPr>
          <p:cNvSpPr txBox="1"/>
          <p:nvPr/>
        </p:nvSpPr>
        <p:spPr>
          <a:xfrm>
            <a:off x="6946394" y="2166245"/>
            <a:ext cx="1331720" cy="201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Sortare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Filtrare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Filtrare Culo</a:t>
            </a:r>
            <a:r>
              <a:rPr lang="ro-RO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ri</a:t>
            </a: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Grid 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42" name="Google Shape;2149;p48">
            <a:extLst>
              <a:ext uri="{FF2B5EF4-FFF2-40B4-BE49-F238E27FC236}">
                <a16:creationId xmlns:a16="http://schemas.microsoft.com/office/drawing/2014/main" id="{00317F91-BA49-6396-4F8F-F96FF84770A1}"/>
              </a:ext>
            </a:extLst>
          </p:cNvPr>
          <p:cNvCxnSpPr>
            <a:cxnSpLocks/>
          </p:cNvCxnSpPr>
          <p:nvPr/>
        </p:nvCxnSpPr>
        <p:spPr>
          <a:xfrm flipH="1">
            <a:off x="4767072" y="1349328"/>
            <a:ext cx="8133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" name="Google Shape;2149;p48">
            <a:extLst>
              <a:ext uri="{FF2B5EF4-FFF2-40B4-BE49-F238E27FC236}">
                <a16:creationId xmlns:a16="http://schemas.microsoft.com/office/drawing/2014/main" id="{45A8F216-F551-386B-926A-881591F3E10A}"/>
              </a:ext>
            </a:extLst>
          </p:cNvPr>
          <p:cNvCxnSpPr>
            <a:cxnSpLocks/>
            <a:stCxn id="2135" idx="3"/>
            <a:endCxn id="2136" idx="1"/>
          </p:cNvCxnSpPr>
          <p:nvPr/>
        </p:nvCxnSpPr>
        <p:spPr>
          <a:xfrm flipV="1">
            <a:off x="1572471" y="2209058"/>
            <a:ext cx="2277298" cy="171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" name="Google Shape;2149;p48">
            <a:extLst>
              <a:ext uri="{FF2B5EF4-FFF2-40B4-BE49-F238E27FC236}">
                <a16:creationId xmlns:a16="http://schemas.microsoft.com/office/drawing/2014/main" id="{5D43CEF1-7822-F6AC-78CE-2EE5968A9DBE}"/>
              </a:ext>
            </a:extLst>
          </p:cNvPr>
          <p:cNvCxnSpPr>
            <a:cxnSpLocks/>
          </p:cNvCxnSpPr>
          <p:nvPr/>
        </p:nvCxnSpPr>
        <p:spPr>
          <a:xfrm flipH="1">
            <a:off x="3337052" y="3025220"/>
            <a:ext cx="4104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Google Shape;2147;p48">
            <a:extLst>
              <a:ext uri="{FF2B5EF4-FFF2-40B4-BE49-F238E27FC236}">
                <a16:creationId xmlns:a16="http://schemas.microsoft.com/office/drawing/2014/main" id="{1530E443-DBF5-91FF-5048-F8CA4E745A58}"/>
              </a:ext>
            </a:extLst>
          </p:cNvPr>
          <p:cNvSpPr txBox="1"/>
          <p:nvPr/>
        </p:nvSpPr>
        <p:spPr>
          <a:xfrm>
            <a:off x="3608812" y="3608925"/>
            <a:ext cx="1528638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Profil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50" name="Google Shape;2149;p48">
            <a:extLst>
              <a:ext uri="{FF2B5EF4-FFF2-40B4-BE49-F238E27FC236}">
                <a16:creationId xmlns:a16="http://schemas.microsoft.com/office/drawing/2014/main" id="{8A70F712-73AA-E1D1-CA7C-14CE6262230A}"/>
              </a:ext>
            </a:extLst>
          </p:cNvPr>
          <p:cNvCxnSpPr>
            <a:cxnSpLocks/>
          </p:cNvCxnSpPr>
          <p:nvPr/>
        </p:nvCxnSpPr>
        <p:spPr>
          <a:xfrm>
            <a:off x="6062406" y="3542676"/>
            <a:ext cx="4649" cy="4158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2" name="Google Shape;2147;p48">
            <a:extLst>
              <a:ext uri="{FF2B5EF4-FFF2-40B4-BE49-F238E27FC236}">
                <a16:creationId xmlns:a16="http://schemas.microsoft.com/office/drawing/2014/main" id="{F4CACA18-E26B-3D95-F333-4612FD6789AB}"/>
              </a:ext>
            </a:extLst>
          </p:cNvPr>
          <p:cNvSpPr txBox="1"/>
          <p:nvPr/>
        </p:nvSpPr>
        <p:spPr>
          <a:xfrm>
            <a:off x="5178418" y="3958550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Detalii Img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53" name="Google Shape;2149;p48">
            <a:extLst>
              <a:ext uri="{FF2B5EF4-FFF2-40B4-BE49-F238E27FC236}">
                <a16:creationId xmlns:a16="http://schemas.microsoft.com/office/drawing/2014/main" id="{452DB4C3-F745-CFD8-CEDC-187469823210}"/>
              </a:ext>
            </a:extLst>
          </p:cNvPr>
          <p:cNvCxnSpPr>
            <a:cxnSpLocks/>
          </p:cNvCxnSpPr>
          <p:nvPr/>
        </p:nvCxnSpPr>
        <p:spPr>
          <a:xfrm flipH="1">
            <a:off x="4373119" y="3264165"/>
            <a:ext cx="12" cy="3083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" name="Google Shape;2147;p48">
            <a:extLst>
              <a:ext uri="{FF2B5EF4-FFF2-40B4-BE49-F238E27FC236}">
                <a16:creationId xmlns:a16="http://schemas.microsoft.com/office/drawing/2014/main" id="{C1453B6F-FC21-DAED-C7A1-2FEBA1FFBF83}"/>
              </a:ext>
            </a:extLst>
          </p:cNvPr>
          <p:cNvSpPr txBox="1"/>
          <p:nvPr/>
        </p:nvSpPr>
        <p:spPr>
          <a:xfrm>
            <a:off x="2239301" y="2735894"/>
            <a:ext cx="1528638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PDF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sp>
        <p:nvSpPr>
          <p:cNvPr id="2114" name="Google Shape;1947;p43">
            <a:extLst>
              <a:ext uri="{FF2B5EF4-FFF2-40B4-BE49-F238E27FC236}">
                <a16:creationId xmlns:a16="http://schemas.microsoft.com/office/drawing/2014/main" id="{205D3F3E-3824-46B3-8522-7A6C363C8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6" y="531899"/>
            <a:ext cx="8339328" cy="5141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func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ționare aplicație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6" name="Google Shape;2146;p48">
            <a:extLst>
              <a:ext uri="{FF2B5EF4-FFF2-40B4-BE49-F238E27FC236}">
                <a16:creationId xmlns:a16="http://schemas.microsoft.com/office/drawing/2014/main" id="{9BFCF135-F9A0-6018-5189-DAF9E5C26645}"/>
              </a:ext>
            </a:extLst>
          </p:cNvPr>
          <p:cNvCxnSpPr>
            <a:cxnSpLocks/>
          </p:cNvCxnSpPr>
          <p:nvPr/>
        </p:nvCxnSpPr>
        <p:spPr>
          <a:xfrm>
            <a:off x="3509796" y="1349328"/>
            <a:ext cx="479599" cy="8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24" name="Google Shape;2147;p48">
            <a:extLst>
              <a:ext uri="{FF2B5EF4-FFF2-40B4-BE49-F238E27FC236}">
                <a16:creationId xmlns:a16="http://schemas.microsoft.com/office/drawing/2014/main" id="{E2071201-4C2E-6807-EE8C-97B7308887CE}"/>
              </a:ext>
            </a:extLst>
          </p:cNvPr>
          <p:cNvSpPr txBox="1"/>
          <p:nvPr/>
        </p:nvSpPr>
        <p:spPr>
          <a:xfrm>
            <a:off x="1793212" y="1038856"/>
            <a:ext cx="1815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VT323"/>
                <a:cs typeface="Times New Roman" panose="02020603050405020304" pitchFamily="18" charset="0"/>
                <a:sym typeface="VT323"/>
              </a:rPr>
              <a:t>Detalii Img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VT323"/>
              <a:cs typeface="Times New Roman" panose="02020603050405020304" pitchFamily="18" charset="0"/>
              <a:sym typeface="VT323"/>
            </a:endParaRPr>
          </a:p>
        </p:txBody>
      </p:sp>
      <p:cxnSp>
        <p:nvCxnSpPr>
          <p:cNvPr id="4" name="Google Shape;2149;p48">
            <a:extLst>
              <a:ext uri="{FF2B5EF4-FFF2-40B4-BE49-F238E27FC236}">
                <a16:creationId xmlns:a16="http://schemas.microsoft.com/office/drawing/2014/main" id="{7252481A-1A8F-9A2C-D148-F275F739DFCF}"/>
              </a:ext>
            </a:extLst>
          </p:cNvPr>
          <p:cNvCxnSpPr>
            <a:cxnSpLocks/>
          </p:cNvCxnSpPr>
          <p:nvPr/>
        </p:nvCxnSpPr>
        <p:spPr>
          <a:xfrm>
            <a:off x="4767072" y="1349328"/>
            <a:ext cx="8133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1722;p36">
            <a:hlinkClick r:id="rId3" action="ppaction://hlinksldjump"/>
            <a:extLst>
              <a:ext uri="{FF2B5EF4-FFF2-40B4-BE49-F238E27FC236}">
                <a16:creationId xmlns:a16="http://schemas.microsoft.com/office/drawing/2014/main" id="{48BA8B8E-9224-2B08-A0FD-6EF01809BCF8}"/>
              </a:ext>
            </a:extLst>
          </p:cNvPr>
          <p:cNvSpPr txBox="1"/>
          <p:nvPr/>
        </p:nvSpPr>
        <p:spPr>
          <a:xfrm>
            <a:off x="2048398" y="191350"/>
            <a:ext cx="164941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01 SCOP/OBIECTIVE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0" name="Google Shape;2113;p47">
            <a:hlinkClick r:id="rId4" action="ppaction://hlinksldjump"/>
            <a:extLst>
              <a:ext uri="{FF2B5EF4-FFF2-40B4-BE49-F238E27FC236}">
                <a16:creationId xmlns:a16="http://schemas.microsoft.com/office/drawing/2014/main" id="{830BEAA8-50F5-9C99-3830-426B7BB1C234}"/>
              </a:ext>
            </a:extLst>
          </p:cNvPr>
          <p:cNvSpPr txBox="1"/>
          <p:nvPr/>
        </p:nvSpPr>
        <p:spPr>
          <a:xfrm>
            <a:off x="3704407" y="177807"/>
            <a:ext cx="172959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02 TEHNOLOGII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1" name="Google Shape;2114;p47">
            <a:hlinkClick r:id="rId5" action="ppaction://hlinksldjump"/>
            <a:extLst>
              <a:ext uri="{FF2B5EF4-FFF2-40B4-BE49-F238E27FC236}">
                <a16:creationId xmlns:a16="http://schemas.microsoft.com/office/drawing/2014/main" id="{71713CD1-954F-AEFD-39B5-B0443467D7BD}"/>
              </a:ext>
            </a:extLst>
          </p:cNvPr>
          <p:cNvSpPr txBox="1"/>
          <p:nvPr/>
        </p:nvSpPr>
        <p:spPr>
          <a:xfrm>
            <a:off x="562730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03 APLICAȚIA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2" name="Google Shape;2112;p47">
            <a:hlinkClick r:id="rId6" action="ppaction://hlinksldjump"/>
            <a:extLst>
              <a:ext uri="{FF2B5EF4-FFF2-40B4-BE49-F238E27FC236}">
                <a16:creationId xmlns:a16="http://schemas.microsoft.com/office/drawing/2014/main" id="{62082504-4291-CE41-07D6-D508083862F3}"/>
              </a:ext>
            </a:extLst>
          </p:cNvPr>
          <p:cNvSpPr txBox="1"/>
          <p:nvPr/>
        </p:nvSpPr>
        <p:spPr>
          <a:xfrm>
            <a:off x="7303450" y="186075"/>
            <a:ext cx="1241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500" dirty="0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</a:rPr>
              <a:t>04 CONCLUZII</a:t>
            </a:r>
            <a:endParaRPr sz="1500" dirty="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147CAD6E-7BD5-B47F-2457-66B2D819D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550" y="211950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6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1" grpId="0"/>
      <p:bldP spid="2135" grpId="0"/>
      <p:bldP spid="2144" grpId="0"/>
      <p:bldP spid="2136" grpId="0"/>
      <p:bldP spid="2147" grpId="0"/>
      <p:bldP spid="2152" grpId="0"/>
      <p:bldP spid="3" grpId="0"/>
      <p:bldP spid="7" grpId="0"/>
      <p:bldP spid="39" grpId="0"/>
      <p:bldP spid="49" grpId="0"/>
      <p:bldP spid="52" grpId="0"/>
      <p:bldP spid="58" grpId="0"/>
      <p:bldP spid="2124" grpId="0"/>
    </p:bldLst>
  </p:timing>
</p:sld>
</file>

<file path=ppt/theme/theme1.xml><?xml version="1.0" encoding="utf-8"?>
<a:theme xmlns:a="http://schemas.openxmlformats.org/drawingml/2006/main" name="Celebrating National Camera Day by Slidesgo">
  <a:themeElements>
    <a:clrScheme name="Simple Light">
      <a:dk1>
        <a:srgbClr val="333333"/>
      </a:dk1>
      <a:lt1>
        <a:srgbClr val="666666"/>
      </a:lt1>
      <a:dk2>
        <a:srgbClr val="B7B7B7"/>
      </a:dk2>
      <a:lt2>
        <a:srgbClr val="ECE6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618</Words>
  <Application>Microsoft Office PowerPoint</Application>
  <PresentationFormat>On-screen Show (16:9)</PresentationFormat>
  <Paragraphs>161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KMKYRD+TimesNewRomanPSMT</vt:lpstr>
      <vt:lpstr>Roboto</vt:lpstr>
      <vt:lpstr>VT323</vt:lpstr>
      <vt:lpstr>Times New Roman</vt:lpstr>
      <vt:lpstr>Electrolize</vt:lpstr>
      <vt:lpstr>Delius Swash Caps</vt:lpstr>
      <vt:lpstr>Arial</vt:lpstr>
      <vt:lpstr>ORWXVV+TimesNewRomanPSMT</vt:lpstr>
      <vt:lpstr>Celebrating National Camera Day by Slidesgo</vt:lpstr>
      <vt:lpstr>Aplicație Organizare Portofoliu</vt:lpstr>
      <vt:lpstr>01</vt:lpstr>
      <vt:lpstr>Scopul temei</vt:lpstr>
      <vt:lpstr>Motivația alegerii temei</vt:lpstr>
      <vt:lpstr>Obiectivele temei propuse</vt:lpstr>
      <vt:lpstr>TEHNOLOGII UTILIZATE</vt:lpstr>
      <vt:lpstr>PowerPoint Presentation</vt:lpstr>
      <vt:lpstr>REALIZAREA APLICATIEI</vt:lpstr>
      <vt:lpstr>Schema funcționare aplicație</vt:lpstr>
      <vt:lpstr>PowerPoint Presentation</vt:lpstr>
      <vt:lpstr>PowerPoint Presentation</vt:lpstr>
      <vt:lpstr>PowerPoint Presentation</vt:lpstr>
      <vt:lpstr>PowerPoint Presentation</vt:lpstr>
      <vt:lpstr>CONCLUZII  &amp; DEZVOLTARI ULTERIOARE</vt:lpstr>
      <vt:lpstr>Concluzii</vt:lpstr>
      <vt:lpstr>DEZVOLTĂRI ULTERIOARE</vt:lpstr>
      <vt:lpstr>MULȚUMESC!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Organizare Portofoliu</dc:title>
  <cp:lastModifiedBy>Ady Adrian</cp:lastModifiedBy>
  <cp:revision>16</cp:revision>
  <dcterms:modified xsi:type="dcterms:W3CDTF">2023-06-26T18:39:55Z</dcterms:modified>
</cp:coreProperties>
</file>